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5"/>
  </p:sldMasterIdLst>
  <p:notesMasterIdLst>
    <p:notesMasterId r:id="rId20"/>
  </p:notesMasterIdLst>
  <p:handoutMasterIdLst>
    <p:handoutMasterId r:id="rId21"/>
  </p:handoutMasterIdLst>
  <p:sldIdLst>
    <p:sldId id="257" r:id="rId6"/>
    <p:sldId id="258" r:id="rId7"/>
    <p:sldId id="278" r:id="rId8"/>
    <p:sldId id="261" r:id="rId9"/>
    <p:sldId id="263" r:id="rId10"/>
    <p:sldId id="275" r:id="rId11"/>
    <p:sldId id="277" r:id="rId12"/>
    <p:sldId id="273" r:id="rId13"/>
    <p:sldId id="274" r:id="rId14"/>
    <p:sldId id="266" r:id="rId15"/>
    <p:sldId id="281" r:id="rId16"/>
    <p:sldId id="268" r:id="rId17"/>
    <p:sldId id="262" r:id="rId18"/>
    <p:sldId id="270" r:id="rId19"/>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F1FB"/>
    <a:srgbClr val="C5C8FF"/>
    <a:srgbClr val="A3FFFB"/>
    <a:srgbClr val="86FF7D"/>
    <a:srgbClr val="F7FF91"/>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CF2C5-4A66-41CF-B861-DDA5299A5F67}" v="1" dt="2024-10-28T17:22:34.21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868" autoAdjust="0"/>
  </p:normalViewPr>
  <p:slideViewPr>
    <p:cSldViewPr snapToGrid="0">
      <p:cViewPr varScale="1">
        <p:scale>
          <a:sx n="81" d="100"/>
          <a:sy n="81" d="100"/>
        </p:scale>
        <p:origin x="96" y="126"/>
      </p:cViewPr>
      <p:guideLst>
        <p:guide orient="horz" pos="2160"/>
        <p:guide pos="3840"/>
        <p:guide pos="7296"/>
        <p:guide orient="horz" pos="412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4.xml.rels><?xml version="1.0" encoding="UTF-8" standalone="yes"?>
<Relationships xmlns="http://schemas.openxmlformats.org/package/2006/relationships"><Relationship Id="rId1" Type="http://schemas.openxmlformats.org/officeDocument/2006/relationships/image" Target="../media/image23.jpeg"/></Relationships>
</file>

<file path=ppt/diagrams/_rels/data5.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FF3E11-61CB-420B-9F52-A460DCB5D619}" type="doc">
      <dgm:prSet loTypeId="urn:microsoft.com/office/officeart/2005/8/layout/process1" loCatId="process" qsTypeId="urn:microsoft.com/office/officeart/2005/8/quickstyle/simple1" qsCatId="simple" csTypeId="urn:microsoft.com/office/officeart/2005/8/colors/accent1_2" csCatId="accent1" phldr="1"/>
      <dgm:spPr/>
    </dgm:pt>
    <dgm:pt modelId="{46A35455-6733-4F37-A348-171CD57512FD}">
      <dgm:prSet phldrT="[Text]" custT="1"/>
      <dgm:spPr/>
      <dgm:t>
        <a:bodyPr/>
        <a:lstStyle/>
        <a:p>
          <a:r>
            <a:rPr lang="en-GB" sz="2800" dirty="0"/>
            <a:t>offender  has targeted a person</a:t>
          </a:r>
        </a:p>
      </dgm:t>
    </dgm:pt>
    <dgm:pt modelId="{AC844C7E-5435-46BF-AF43-70897B4AF5E3}" type="parTrans" cxnId="{62883350-9E02-4222-BB04-C8FB7B1180CA}">
      <dgm:prSet/>
      <dgm:spPr/>
      <dgm:t>
        <a:bodyPr/>
        <a:lstStyle/>
        <a:p>
          <a:endParaRPr lang="en-GB"/>
        </a:p>
      </dgm:t>
    </dgm:pt>
    <dgm:pt modelId="{47B318F9-DA4C-4BB3-96E0-2FDB4B32962F}" type="sibTrans" cxnId="{62883350-9E02-4222-BB04-C8FB7B1180CA}">
      <dgm:prSet/>
      <dgm:spPr/>
      <dgm:t>
        <a:bodyPr/>
        <a:lstStyle/>
        <a:p>
          <a:endParaRPr lang="en-GB"/>
        </a:p>
      </dgm:t>
    </dgm:pt>
    <dgm:pt modelId="{CF7950F3-47E5-473F-B94A-EFBDF0E72843}">
      <dgm:prSet phldrT="[Text]" custT="1"/>
      <dgm:spPr/>
      <dgm:t>
        <a:bodyPr/>
        <a:lstStyle/>
        <a:p>
          <a:r>
            <a:rPr lang="en-GB" sz="2800" dirty="0"/>
            <a:t>because of a particular characteristic.</a:t>
          </a:r>
        </a:p>
      </dgm:t>
    </dgm:pt>
    <dgm:pt modelId="{E6829D6D-64A4-41CC-826A-74F5560E80EB}" type="parTrans" cxnId="{02CCE746-6255-4981-9270-017ABF5BA5CA}">
      <dgm:prSet/>
      <dgm:spPr/>
      <dgm:t>
        <a:bodyPr/>
        <a:lstStyle/>
        <a:p>
          <a:endParaRPr lang="en-GB"/>
        </a:p>
      </dgm:t>
    </dgm:pt>
    <dgm:pt modelId="{72444F48-BDC2-4CC4-8FEC-F4B1A1A0EDC3}" type="sibTrans" cxnId="{02CCE746-6255-4981-9270-017ABF5BA5CA}">
      <dgm:prSet/>
      <dgm:spPr/>
      <dgm:t>
        <a:bodyPr/>
        <a:lstStyle/>
        <a:p>
          <a:endParaRPr lang="en-GB"/>
        </a:p>
      </dgm:t>
    </dgm:pt>
    <dgm:pt modelId="{3AF270A5-44EF-4D0E-A5B8-CE8FD0D1B1A0}" type="pres">
      <dgm:prSet presAssocID="{24FF3E11-61CB-420B-9F52-A460DCB5D619}" presName="Name0" presStyleCnt="0">
        <dgm:presLayoutVars>
          <dgm:dir/>
          <dgm:resizeHandles val="exact"/>
        </dgm:presLayoutVars>
      </dgm:prSet>
      <dgm:spPr/>
    </dgm:pt>
    <dgm:pt modelId="{B4CE3E2E-E8FD-45F9-8B28-C9706C4A41EB}" type="pres">
      <dgm:prSet presAssocID="{46A35455-6733-4F37-A348-171CD57512FD}" presName="node" presStyleLbl="node1" presStyleIdx="0" presStyleCnt="2">
        <dgm:presLayoutVars>
          <dgm:bulletEnabled val="1"/>
        </dgm:presLayoutVars>
      </dgm:prSet>
      <dgm:spPr/>
    </dgm:pt>
    <dgm:pt modelId="{A662C8EF-BCAF-4D6A-973B-F9AC2013E219}" type="pres">
      <dgm:prSet presAssocID="{47B318F9-DA4C-4BB3-96E0-2FDB4B32962F}" presName="sibTrans" presStyleLbl="sibTrans2D1" presStyleIdx="0" presStyleCnt="1"/>
      <dgm:spPr/>
    </dgm:pt>
    <dgm:pt modelId="{BFB55215-7D1E-48E0-A04F-34F722F6C131}" type="pres">
      <dgm:prSet presAssocID="{47B318F9-DA4C-4BB3-96E0-2FDB4B32962F}" presName="connectorText" presStyleLbl="sibTrans2D1" presStyleIdx="0" presStyleCnt="1"/>
      <dgm:spPr/>
    </dgm:pt>
    <dgm:pt modelId="{22F18910-42BE-4AF1-8C84-1D587792C1B8}" type="pres">
      <dgm:prSet presAssocID="{CF7950F3-47E5-473F-B94A-EFBDF0E72843}" presName="node" presStyleLbl="node1" presStyleIdx="1" presStyleCnt="2">
        <dgm:presLayoutVars>
          <dgm:bulletEnabled val="1"/>
        </dgm:presLayoutVars>
      </dgm:prSet>
      <dgm:spPr/>
    </dgm:pt>
  </dgm:ptLst>
  <dgm:cxnLst>
    <dgm:cxn modelId="{E89C1238-7DD7-44EE-B116-D760BD72786C}" type="presOf" srcId="{46A35455-6733-4F37-A348-171CD57512FD}" destId="{B4CE3E2E-E8FD-45F9-8B28-C9706C4A41EB}" srcOrd="0" destOrd="0" presId="urn:microsoft.com/office/officeart/2005/8/layout/process1"/>
    <dgm:cxn modelId="{02CCE746-6255-4981-9270-017ABF5BA5CA}" srcId="{24FF3E11-61CB-420B-9F52-A460DCB5D619}" destId="{CF7950F3-47E5-473F-B94A-EFBDF0E72843}" srcOrd="1" destOrd="0" parTransId="{E6829D6D-64A4-41CC-826A-74F5560E80EB}" sibTransId="{72444F48-BDC2-4CC4-8FEC-F4B1A1A0EDC3}"/>
    <dgm:cxn modelId="{A07F744B-B96E-474F-9C75-F8563F192A23}" type="presOf" srcId="{CF7950F3-47E5-473F-B94A-EFBDF0E72843}" destId="{22F18910-42BE-4AF1-8C84-1D587792C1B8}" srcOrd="0" destOrd="0" presId="urn:microsoft.com/office/officeart/2005/8/layout/process1"/>
    <dgm:cxn modelId="{62883350-9E02-4222-BB04-C8FB7B1180CA}" srcId="{24FF3E11-61CB-420B-9F52-A460DCB5D619}" destId="{46A35455-6733-4F37-A348-171CD57512FD}" srcOrd="0" destOrd="0" parTransId="{AC844C7E-5435-46BF-AF43-70897B4AF5E3}" sibTransId="{47B318F9-DA4C-4BB3-96E0-2FDB4B32962F}"/>
    <dgm:cxn modelId="{65ACD079-28E1-45EC-9990-417F02CB9324}" type="presOf" srcId="{47B318F9-DA4C-4BB3-96E0-2FDB4B32962F}" destId="{A662C8EF-BCAF-4D6A-973B-F9AC2013E219}" srcOrd="0" destOrd="0" presId="urn:microsoft.com/office/officeart/2005/8/layout/process1"/>
    <dgm:cxn modelId="{3E8312B6-22B4-4AE7-B3F5-5CA30F04CECE}" type="presOf" srcId="{47B318F9-DA4C-4BB3-96E0-2FDB4B32962F}" destId="{BFB55215-7D1E-48E0-A04F-34F722F6C131}" srcOrd="1" destOrd="0" presId="urn:microsoft.com/office/officeart/2005/8/layout/process1"/>
    <dgm:cxn modelId="{D3751CF4-0BCB-4FDC-9A37-19AFEA58B1F9}" type="presOf" srcId="{24FF3E11-61CB-420B-9F52-A460DCB5D619}" destId="{3AF270A5-44EF-4D0E-A5B8-CE8FD0D1B1A0}" srcOrd="0" destOrd="0" presId="urn:microsoft.com/office/officeart/2005/8/layout/process1"/>
    <dgm:cxn modelId="{3D5E245F-8AC2-487D-92AE-5FADEAEFF6F1}" type="presParOf" srcId="{3AF270A5-44EF-4D0E-A5B8-CE8FD0D1B1A0}" destId="{B4CE3E2E-E8FD-45F9-8B28-C9706C4A41EB}" srcOrd="0" destOrd="0" presId="urn:microsoft.com/office/officeart/2005/8/layout/process1"/>
    <dgm:cxn modelId="{5359778D-252B-43D8-A044-D62B3C8B9BF0}" type="presParOf" srcId="{3AF270A5-44EF-4D0E-A5B8-CE8FD0D1B1A0}" destId="{A662C8EF-BCAF-4D6A-973B-F9AC2013E219}" srcOrd="1" destOrd="0" presId="urn:microsoft.com/office/officeart/2005/8/layout/process1"/>
    <dgm:cxn modelId="{73FF0FFB-C93C-4F77-904C-C24ABD922FBF}" type="presParOf" srcId="{A662C8EF-BCAF-4D6A-973B-F9AC2013E219}" destId="{BFB55215-7D1E-48E0-A04F-34F722F6C131}" srcOrd="0" destOrd="0" presId="urn:microsoft.com/office/officeart/2005/8/layout/process1"/>
    <dgm:cxn modelId="{77CFB66F-AEFA-4D6D-976B-40AFDDCC60E4}" type="presParOf" srcId="{3AF270A5-44EF-4D0E-A5B8-CE8FD0D1B1A0}" destId="{22F18910-42BE-4AF1-8C84-1D587792C1B8}" srcOrd="2"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9371C7-E962-4512-B9D9-4369490F62D0}" type="doc">
      <dgm:prSet loTypeId="urn:microsoft.com/office/officeart/2005/8/layout/hList7" loCatId="list" qsTypeId="urn:microsoft.com/office/officeart/2005/8/quickstyle/simple1" qsCatId="simple" csTypeId="urn:microsoft.com/office/officeart/2005/8/colors/accent1_2" csCatId="accent1" phldr="1"/>
      <dgm:spPr/>
    </dgm:pt>
    <dgm:pt modelId="{31028B98-BF92-4F53-9AC2-9337BAFA21BD}">
      <dgm:prSet phldrT="[Text]" custT="1"/>
      <dgm:spPr/>
      <dgm:t>
        <a:bodyPr/>
        <a:lstStyle/>
        <a:p>
          <a:r>
            <a:rPr lang="en-GB" sz="1800"/>
            <a:t>Race or perceived race</a:t>
          </a:r>
        </a:p>
      </dgm:t>
    </dgm:pt>
    <dgm:pt modelId="{4C5DE9B1-65A5-496C-AE9F-3CDECDA4C5A3}" type="parTrans" cxnId="{06E325EA-72A0-4EEE-BC12-AFA7DD509A1D}">
      <dgm:prSet/>
      <dgm:spPr/>
      <dgm:t>
        <a:bodyPr/>
        <a:lstStyle/>
        <a:p>
          <a:endParaRPr lang="en-GB"/>
        </a:p>
      </dgm:t>
    </dgm:pt>
    <dgm:pt modelId="{0EAC932A-E5D5-494E-BD90-63F44DFB4FB0}" type="sibTrans" cxnId="{06E325EA-72A0-4EEE-BC12-AFA7DD509A1D}">
      <dgm:prSet/>
      <dgm:spPr/>
      <dgm:t>
        <a:bodyPr/>
        <a:lstStyle/>
        <a:p>
          <a:endParaRPr lang="en-GB"/>
        </a:p>
      </dgm:t>
    </dgm:pt>
    <dgm:pt modelId="{E8C0F486-A251-411B-A2C3-EE45F4F5E78E}">
      <dgm:prSet custT="1"/>
      <dgm:spPr/>
      <dgm:t>
        <a:bodyPr/>
        <a:lstStyle/>
        <a:p>
          <a:r>
            <a:rPr lang="en-GB" sz="1800"/>
            <a:t>Religion or perceived religion</a:t>
          </a:r>
        </a:p>
      </dgm:t>
    </dgm:pt>
    <dgm:pt modelId="{3E99ED12-722F-46A8-B77D-910F56A4DD20}" type="parTrans" cxnId="{FA331E0F-981C-4525-B421-3A52F583E0C9}">
      <dgm:prSet/>
      <dgm:spPr/>
      <dgm:t>
        <a:bodyPr/>
        <a:lstStyle/>
        <a:p>
          <a:endParaRPr lang="en-GB"/>
        </a:p>
      </dgm:t>
    </dgm:pt>
    <dgm:pt modelId="{4CD70755-0597-4E6D-81F2-6B13F058B9AA}" type="sibTrans" cxnId="{FA331E0F-981C-4525-B421-3A52F583E0C9}">
      <dgm:prSet/>
      <dgm:spPr/>
      <dgm:t>
        <a:bodyPr/>
        <a:lstStyle/>
        <a:p>
          <a:endParaRPr lang="en-GB"/>
        </a:p>
      </dgm:t>
    </dgm:pt>
    <dgm:pt modelId="{BF911D21-6CA0-400A-A221-887782A65F7E}">
      <dgm:prSet custT="1"/>
      <dgm:spPr/>
      <dgm:t>
        <a:bodyPr/>
        <a:lstStyle/>
        <a:p>
          <a:r>
            <a:rPr lang="en-GB" sz="1800"/>
            <a:t>Sexual orientation or perceived sexual orientation</a:t>
          </a:r>
        </a:p>
      </dgm:t>
    </dgm:pt>
    <dgm:pt modelId="{02044F2C-B6D0-4777-950F-D87D6CF74D2E}" type="parTrans" cxnId="{91149E0D-0F99-4846-919B-364D973CBD02}">
      <dgm:prSet/>
      <dgm:spPr/>
      <dgm:t>
        <a:bodyPr/>
        <a:lstStyle/>
        <a:p>
          <a:endParaRPr lang="en-GB"/>
        </a:p>
      </dgm:t>
    </dgm:pt>
    <dgm:pt modelId="{3D777493-91CD-49EB-918D-46933C94FC50}" type="sibTrans" cxnId="{91149E0D-0F99-4846-919B-364D973CBD02}">
      <dgm:prSet/>
      <dgm:spPr/>
      <dgm:t>
        <a:bodyPr/>
        <a:lstStyle/>
        <a:p>
          <a:endParaRPr lang="en-GB"/>
        </a:p>
      </dgm:t>
    </dgm:pt>
    <dgm:pt modelId="{533B0D43-AC74-46A8-BBF9-4203C01751B6}">
      <dgm:prSet custT="1"/>
      <dgm:spPr/>
      <dgm:t>
        <a:bodyPr/>
        <a:lstStyle/>
        <a:p>
          <a:r>
            <a:rPr lang="en-GB" sz="1800"/>
            <a:t>Disability or perceived disability </a:t>
          </a:r>
        </a:p>
      </dgm:t>
    </dgm:pt>
    <dgm:pt modelId="{1A955FA7-75FB-429E-B179-6FBB66FD85CC}" type="parTrans" cxnId="{E09500A1-84C1-4094-B967-EC49D11FD799}">
      <dgm:prSet/>
      <dgm:spPr/>
      <dgm:t>
        <a:bodyPr/>
        <a:lstStyle/>
        <a:p>
          <a:endParaRPr lang="en-GB"/>
        </a:p>
      </dgm:t>
    </dgm:pt>
    <dgm:pt modelId="{13D8DC74-7E68-4FED-8383-70F938D911E9}" type="sibTrans" cxnId="{E09500A1-84C1-4094-B967-EC49D11FD799}">
      <dgm:prSet/>
      <dgm:spPr/>
      <dgm:t>
        <a:bodyPr/>
        <a:lstStyle/>
        <a:p>
          <a:endParaRPr lang="en-GB"/>
        </a:p>
      </dgm:t>
    </dgm:pt>
    <dgm:pt modelId="{8B49D2EA-22B8-4CA2-B230-C4F02E8C5B73}">
      <dgm:prSet custT="1"/>
      <dgm:spPr/>
      <dgm:t>
        <a:bodyPr/>
        <a:lstStyle/>
        <a:p>
          <a:r>
            <a:rPr lang="en-GB" sz="1800"/>
            <a:t>Transgender identity or perceived transgender identity</a:t>
          </a:r>
        </a:p>
      </dgm:t>
    </dgm:pt>
    <dgm:pt modelId="{3E4125AC-6097-4ECD-B843-72B33C4621FF}" type="parTrans" cxnId="{B8FE5379-F6CD-4566-A338-78FF804C1B80}">
      <dgm:prSet/>
      <dgm:spPr/>
      <dgm:t>
        <a:bodyPr/>
        <a:lstStyle/>
        <a:p>
          <a:endParaRPr lang="en-GB"/>
        </a:p>
      </dgm:t>
    </dgm:pt>
    <dgm:pt modelId="{C7154E49-62AB-4F69-A329-F31809665FF8}" type="sibTrans" cxnId="{B8FE5379-F6CD-4566-A338-78FF804C1B80}">
      <dgm:prSet/>
      <dgm:spPr/>
      <dgm:t>
        <a:bodyPr/>
        <a:lstStyle/>
        <a:p>
          <a:endParaRPr lang="en-GB"/>
        </a:p>
      </dgm:t>
    </dgm:pt>
    <dgm:pt modelId="{764C9713-5EDC-43DF-908B-CD5569449376}" type="pres">
      <dgm:prSet presAssocID="{369371C7-E962-4512-B9D9-4369490F62D0}" presName="Name0" presStyleCnt="0">
        <dgm:presLayoutVars>
          <dgm:dir/>
          <dgm:resizeHandles val="exact"/>
        </dgm:presLayoutVars>
      </dgm:prSet>
      <dgm:spPr/>
    </dgm:pt>
    <dgm:pt modelId="{7F931487-DEF5-446F-8170-5752BD609FF3}" type="pres">
      <dgm:prSet presAssocID="{369371C7-E962-4512-B9D9-4369490F62D0}" presName="fgShape" presStyleLbl="fgShp" presStyleIdx="0" presStyleCnt="1" custScaleX="101147" custScaleY="127999" custLinFactNeighborY="9546"/>
      <dgm:spPr>
        <a:solidFill>
          <a:srgbClr val="0070C0"/>
        </a:solidFill>
      </dgm:spPr>
    </dgm:pt>
    <dgm:pt modelId="{C44DB66F-6DAF-4F02-B623-34B4C935E2A0}" type="pres">
      <dgm:prSet presAssocID="{369371C7-E962-4512-B9D9-4369490F62D0}" presName="linComp" presStyleCnt="0"/>
      <dgm:spPr/>
    </dgm:pt>
    <dgm:pt modelId="{9DC27E44-5AAD-4E69-86D2-D6A58DAB7D1F}" type="pres">
      <dgm:prSet presAssocID="{31028B98-BF92-4F53-9AC2-9337BAFA21BD}" presName="compNode" presStyleCnt="0"/>
      <dgm:spPr/>
    </dgm:pt>
    <dgm:pt modelId="{465603C3-B845-456E-B4BB-92E566727EF4}" type="pres">
      <dgm:prSet presAssocID="{31028B98-BF92-4F53-9AC2-9337BAFA21BD}" presName="bkgdShape" presStyleLbl="node1" presStyleIdx="0" presStyleCnt="5"/>
      <dgm:spPr/>
    </dgm:pt>
    <dgm:pt modelId="{8BC5F5C4-9D24-4899-82F7-664973E741C6}" type="pres">
      <dgm:prSet presAssocID="{31028B98-BF92-4F53-9AC2-9337BAFA21BD}" presName="nodeTx" presStyleLbl="node1" presStyleIdx="0" presStyleCnt="5">
        <dgm:presLayoutVars>
          <dgm:bulletEnabled val="1"/>
        </dgm:presLayoutVars>
      </dgm:prSet>
      <dgm:spPr/>
    </dgm:pt>
    <dgm:pt modelId="{C04D47CB-3E2E-4AD6-9728-65E7D2E7FEF8}" type="pres">
      <dgm:prSet presAssocID="{31028B98-BF92-4F53-9AC2-9337BAFA21BD}" presName="invisiNode" presStyleLbl="node1" presStyleIdx="0" presStyleCnt="5"/>
      <dgm:spPr/>
    </dgm:pt>
    <dgm:pt modelId="{7E424104-7E46-4766-BBB0-7B64F367AA00}" type="pres">
      <dgm:prSet presAssocID="{31028B98-BF92-4F53-9AC2-9337BAFA21BD}"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of people with solid fill"/>
        </a:ext>
      </dgm:extLst>
    </dgm:pt>
    <dgm:pt modelId="{4E008285-1188-49C1-9E5C-86A8C4691A0A}" type="pres">
      <dgm:prSet presAssocID="{0EAC932A-E5D5-494E-BD90-63F44DFB4FB0}" presName="sibTrans" presStyleLbl="sibTrans2D1" presStyleIdx="0" presStyleCnt="0"/>
      <dgm:spPr/>
    </dgm:pt>
    <dgm:pt modelId="{0A39FA0B-9CBD-40F2-8082-80536A343702}" type="pres">
      <dgm:prSet presAssocID="{E8C0F486-A251-411B-A2C3-EE45F4F5E78E}" presName="compNode" presStyleCnt="0"/>
      <dgm:spPr/>
    </dgm:pt>
    <dgm:pt modelId="{70A9E0B2-B105-47DF-BD7A-B312858ED43D}" type="pres">
      <dgm:prSet presAssocID="{E8C0F486-A251-411B-A2C3-EE45F4F5E78E}" presName="bkgdShape" presStyleLbl="node1" presStyleIdx="1" presStyleCnt="5" custLinFactNeighborX="353" custLinFactNeighborY="28102"/>
      <dgm:spPr/>
    </dgm:pt>
    <dgm:pt modelId="{E254C453-66AC-479A-B640-C6F3FC408866}" type="pres">
      <dgm:prSet presAssocID="{E8C0F486-A251-411B-A2C3-EE45F4F5E78E}" presName="nodeTx" presStyleLbl="node1" presStyleIdx="1" presStyleCnt="5">
        <dgm:presLayoutVars>
          <dgm:bulletEnabled val="1"/>
        </dgm:presLayoutVars>
      </dgm:prSet>
      <dgm:spPr/>
    </dgm:pt>
    <dgm:pt modelId="{634832D1-403B-41D3-B2D8-4CC76CAEFDCE}" type="pres">
      <dgm:prSet presAssocID="{E8C0F486-A251-411B-A2C3-EE45F4F5E78E}" presName="invisiNode" presStyleLbl="node1" presStyleIdx="1" presStyleCnt="5"/>
      <dgm:spPr/>
    </dgm:pt>
    <dgm:pt modelId="{E1D484C6-A848-4705-81E8-AD736B3A68CC}" type="pres">
      <dgm:prSet presAssocID="{E8C0F486-A251-411B-A2C3-EE45F4F5E78E}"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thedral with solid fill"/>
        </a:ext>
      </dgm:extLst>
    </dgm:pt>
    <dgm:pt modelId="{52D65C42-D2ED-4835-AC84-0064A56C44E6}" type="pres">
      <dgm:prSet presAssocID="{4CD70755-0597-4E6D-81F2-6B13F058B9AA}" presName="sibTrans" presStyleLbl="sibTrans2D1" presStyleIdx="0" presStyleCnt="0"/>
      <dgm:spPr/>
    </dgm:pt>
    <dgm:pt modelId="{CF57F371-005C-4541-B4FD-4B082BBAAB2E}" type="pres">
      <dgm:prSet presAssocID="{BF911D21-6CA0-400A-A221-887782A65F7E}" presName="compNode" presStyleCnt="0"/>
      <dgm:spPr/>
    </dgm:pt>
    <dgm:pt modelId="{1466F3D4-B450-446C-9D21-A772B5C16C32}" type="pres">
      <dgm:prSet presAssocID="{BF911D21-6CA0-400A-A221-887782A65F7E}" presName="bkgdShape" presStyleLbl="node1" presStyleIdx="2" presStyleCnt="5"/>
      <dgm:spPr/>
    </dgm:pt>
    <dgm:pt modelId="{474ED82E-7879-44A8-B36E-CCF646C24974}" type="pres">
      <dgm:prSet presAssocID="{BF911D21-6CA0-400A-A221-887782A65F7E}" presName="nodeTx" presStyleLbl="node1" presStyleIdx="2" presStyleCnt="5">
        <dgm:presLayoutVars>
          <dgm:bulletEnabled val="1"/>
        </dgm:presLayoutVars>
      </dgm:prSet>
      <dgm:spPr/>
    </dgm:pt>
    <dgm:pt modelId="{7F4B8C08-B9DF-4E15-A869-C007417700F1}" type="pres">
      <dgm:prSet presAssocID="{BF911D21-6CA0-400A-A221-887782A65F7E}" presName="invisiNode" presStyleLbl="node1" presStyleIdx="2" presStyleCnt="5"/>
      <dgm:spPr/>
    </dgm:pt>
    <dgm:pt modelId="{FAD3DD92-373F-430A-BE26-473BBD26CC98}" type="pres">
      <dgm:prSet presAssocID="{BF911D21-6CA0-400A-A221-887782A65F7E}"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n and woman with solid fill"/>
        </a:ext>
      </dgm:extLst>
    </dgm:pt>
    <dgm:pt modelId="{23C4D736-E8F0-46CB-B210-B8C8B522CB86}" type="pres">
      <dgm:prSet presAssocID="{3D777493-91CD-49EB-918D-46933C94FC50}" presName="sibTrans" presStyleLbl="sibTrans2D1" presStyleIdx="0" presStyleCnt="0"/>
      <dgm:spPr/>
    </dgm:pt>
    <dgm:pt modelId="{A2777F2A-41B1-4CB1-AA82-A3903A6996FD}" type="pres">
      <dgm:prSet presAssocID="{533B0D43-AC74-46A8-BBF9-4203C01751B6}" presName="compNode" presStyleCnt="0"/>
      <dgm:spPr/>
    </dgm:pt>
    <dgm:pt modelId="{0C2352BC-5E71-44D4-9A61-DB87FFEEC14F}" type="pres">
      <dgm:prSet presAssocID="{533B0D43-AC74-46A8-BBF9-4203C01751B6}" presName="bkgdShape" presStyleLbl="node1" presStyleIdx="3" presStyleCnt="5"/>
      <dgm:spPr/>
    </dgm:pt>
    <dgm:pt modelId="{04DD6A1A-2608-4CE0-9C7A-D20147CD310F}" type="pres">
      <dgm:prSet presAssocID="{533B0D43-AC74-46A8-BBF9-4203C01751B6}" presName="nodeTx" presStyleLbl="node1" presStyleIdx="3" presStyleCnt="5">
        <dgm:presLayoutVars>
          <dgm:bulletEnabled val="1"/>
        </dgm:presLayoutVars>
      </dgm:prSet>
      <dgm:spPr/>
    </dgm:pt>
    <dgm:pt modelId="{36F4C3DA-28A4-4C8B-AC5B-C94F8246CC2D}" type="pres">
      <dgm:prSet presAssocID="{533B0D43-AC74-46A8-BBF9-4203C01751B6}" presName="invisiNode" presStyleLbl="node1" presStyleIdx="3" presStyleCnt="5"/>
      <dgm:spPr/>
    </dgm:pt>
    <dgm:pt modelId="{41FBE427-FA9A-4E33-B1AD-14B60A4BB31C}" type="pres">
      <dgm:prSet presAssocID="{533B0D43-AC74-46A8-BBF9-4203C01751B6}"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erson in wheelchair with solid fill"/>
        </a:ext>
      </dgm:extLst>
    </dgm:pt>
    <dgm:pt modelId="{2D1DF429-34E6-483E-AF77-D9FB3519DF3D}" type="pres">
      <dgm:prSet presAssocID="{13D8DC74-7E68-4FED-8383-70F938D911E9}" presName="sibTrans" presStyleLbl="sibTrans2D1" presStyleIdx="0" presStyleCnt="0"/>
      <dgm:spPr/>
    </dgm:pt>
    <dgm:pt modelId="{D5703353-9F03-4786-AEE2-D03B606A7B36}" type="pres">
      <dgm:prSet presAssocID="{8B49D2EA-22B8-4CA2-B230-C4F02E8C5B73}" presName="compNode" presStyleCnt="0"/>
      <dgm:spPr/>
    </dgm:pt>
    <dgm:pt modelId="{9DE5551E-D9D4-4792-984E-EA404A2C018D}" type="pres">
      <dgm:prSet presAssocID="{8B49D2EA-22B8-4CA2-B230-C4F02E8C5B73}" presName="bkgdShape" presStyleLbl="node1" presStyleIdx="4" presStyleCnt="5"/>
      <dgm:spPr/>
    </dgm:pt>
    <dgm:pt modelId="{F08C4BE4-D5AD-4262-8DE2-44D10792903E}" type="pres">
      <dgm:prSet presAssocID="{8B49D2EA-22B8-4CA2-B230-C4F02E8C5B73}" presName="nodeTx" presStyleLbl="node1" presStyleIdx="4" presStyleCnt="5">
        <dgm:presLayoutVars>
          <dgm:bulletEnabled val="1"/>
        </dgm:presLayoutVars>
      </dgm:prSet>
      <dgm:spPr/>
    </dgm:pt>
    <dgm:pt modelId="{629768CA-2B70-4B5B-8B95-167C9026B78A}" type="pres">
      <dgm:prSet presAssocID="{8B49D2EA-22B8-4CA2-B230-C4F02E8C5B73}" presName="invisiNode" presStyleLbl="node1" presStyleIdx="4" presStyleCnt="5"/>
      <dgm:spPr/>
    </dgm:pt>
    <dgm:pt modelId="{752A1367-47A6-4CDA-8A1B-538D700B1EAA}" type="pres">
      <dgm:prSet presAssocID="{8B49D2EA-22B8-4CA2-B230-C4F02E8C5B73}"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ocial distancing with solid fill"/>
        </a:ext>
      </dgm:extLst>
    </dgm:pt>
  </dgm:ptLst>
  <dgm:cxnLst>
    <dgm:cxn modelId="{91149E0D-0F99-4846-919B-364D973CBD02}" srcId="{369371C7-E962-4512-B9D9-4369490F62D0}" destId="{BF911D21-6CA0-400A-A221-887782A65F7E}" srcOrd="2" destOrd="0" parTransId="{02044F2C-B6D0-4777-950F-D87D6CF74D2E}" sibTransId="{3D777493-91CD-49EB-918D-46933C94FC50}"/>
    <dgm:cxn modelId="{FA331E0F-981C-4525-B421-3A52F583E0C9}" srcId="{369371C7-E962-4512-B9D9-4369490F62D0}" destId="{E8C0F486-A251-411B-A2C3-EE45F4F5E78E}" srcOrd="1" destOrd="0" parTransId="{3E99ED12-722F-46A8-B77D-910F56A4DD20}" sibTransId="{4CD70755-0597-4E6D-81F2-6B13F058B9AA}"/>
    <dgm:cxn modelId="{9C4FFE14-8F72-4247-82B0-51418FD85AFA}" type="presOf" srcId="{BF911D21-6CA0-400A-A221-887782A65F7E}" destId="{474ED82E-7879-44A8-B36E-CCF646C24974}" srcOrd="1" destOrd="0" presId="urn:microsoft.com/office/officeart/2005/8/layout/hList7"/>
    <dgm:cxn modelId="{64AEC62D-D063-4079-9274-911A9A4C9E87}" type="presOf" srcId="{8B49D2EA-22B8-4CA2-B230-C4F02E8C5B73}" destId="{9DE5551E-D9D4-4792-984E-EA404A2C018D}" srcOrd="0" destOrd="0" presId="urn:microsoft.com/office/officeart/2005/8/layout/hList7"/>
    <dgm:cxn modelId="{C07ECB46-FDF7-4B23-8668-6C9FF1D2CFA6}" type="presOf" srcId="{3D777493-91CD-49EB-918D-46933C94FC50}" destId="{23C4D736-E8F0-46CB-B210-B8C8B522CB86}" srcOrd="0" destOrd="0" presId="urn:microsoft.com/office/officeart/2005/8/layout/hList7"/>
    <dgm:cxn modelId="{02EAB050-20A7-431B-B5E7-5CCB1A9A951F}" type="presOf" srcId="{13D8DC74-7E68-4FED-8383-70F938D911E9}" destId="{2D1DF429-34E6-483E-AF77-D9FB3519DF3D}" srcOrd="0" destOrd="0" presId="urn:microsoft.com/office/officeart/2005/8/layout/hList7"/>
    <dgm:cxn modelId="{A5E08673-505C-4AFC-9893-0596870F065C}" type="presOf" srcId="{31028B98-BF92-4F53-9AC2-9337BAFA21BD}" destId="{8BC5F5C4-9D24-4899-82F7-664973E741C6}" srcOrd="1" destOrd="0" presId="urn:microsoft.com/office/officeart/2005/8/layout/hList7"/>
    <dgm:cxn modelId="{0CEF5555-EE7D-48CC-BC22-4AD3D2F3D24C}" type="presOf" srcId="{4CD70755-0597-4E6D-81F2-6B13F058B9AA}" destId="{52D65C42-D2ED-4835-AC84-0064A56C44E6}" srcOrd="0" destOrd="0" presId="urn:microsoft.com/office/officeart/2005/8/layout/hList7"/>
    <dgm:cxn modelId="{B8FE5379-F6CD-4566-A338-78FF804C1B80}" srcId="{369371C7-E962-4512-B9D9-4369490F62D0}" destId="{8B49D2EA-22B8-4CA2-B230-C4F02E8C5B73}" srcOrd="4" destOrd="0" parTransId="{3E4125AC-6097-4ECD-B843-72B33C4621FF}" sibTransId="{C7154E49-62AB-4F69-A329-F31809665FF8}"/>
    <dgm:cxn modelId="{D7ACA47C-1E85-44F6-AD9A-DC8EC5EFCAE4}" type="presOf" srcId="{533B0D43-AC74-46A8-BBF9-4203C01751B6}" destId="{0C2352BC-5E71-44D4-9A61-DB87FFEEC14F}" srcOrd="0" destOrd="0" presId="urn:microsoft.com/office/officeart/2005/8/layout/hList7"/>
    <dgm:cxn modelId="{144AAE88-8055-4622-8FB5-0195300146DE}" type="presOf" srcId="{369371C7-E962-4512-B9D9-4369490F62D0}" destId="{764C9713-5EDC-43DF-908B-CD5569449376}" srcOrd="0" destOrd="0" presId="urn:microsoft.com/office/officeart/2005/8/layout/hList7"/>
    <dgm:cxn modelId="{B3D66493-A9C8-4782-BE21-F079C12D6C07}" type="presOf" srcId="{0EAC932A-E5D5-494E-BD90-63F44DFB4FB0}" destId="{4E008285-1188-49C1-9E5C-86A8C4691A0A}" srcOrd="0" destOrd="0" presId="urn:microsoft.com/office/officeart/2005/8/layout/hList7"/>
    <dgm:cxn modelId="{E4971898-72A6-4E06-8B04-6DD0DB0D7E7B}" type="presOf" srcId="{533B0D43-AC74-46A8-BBF9-4203C01751B6}" destId="{04DD6A1A-2608-4CE0-9C7A-D20147CD310F}" srcOrd="1" destOrd="0" presId="urn:microsoft.com/office/officeart/2005/8/layout/hList7"/>
    <dgm:cxn modelId="{51013999-D671-4038-829C-AC0E54FA74CB}" type="presOf" srcId="{E8C0F486-A251-411B-A2C3-EE45F4F5E78E}" destId="{70A9E0B2-B105-47DF-BD7A-B312858ED43D}" srcOrd="0" destOrd="0" presId="urn:microsoft.com/office/officeart/2005/8/layout/hList7"/>
    <dgm:cxn modelId="{E09500A1-84C1-4094-B967-EC49D11FD799}" srcId="{369371C7-E962-4512-B9D9-4369490F62D0}" destId="{533B0D43-AC74-46A8-BBF9-4203C01751B6}" srcOrd="3" destOrd="0" parTransId="{1A955FA7-75FB-429E-B179-6FBB66FD85CC}" sibTransId="{13D8DC74-7E68-4FED-8383-70F938D911E9}"/>
    <dgm:cxn modelId="{A1227EB2-CD86-4776-9929-EDC0E3CA8893}" type="presOf" srcId="{BF911D21-6CA0-400A-A221-887782A65F7E}" destId="{1466F3D4-B450-446C-9D21-A772B5C16C32}" srcOrd="0" destOrd="0" presId="urn:microsoft.com/office/officeart/2005/8/layout/hList7"/>
    <dgm:cxn modelId="{AA4946C4-DB42-4F66-BDD1-2EE950B516E5}" type="presOf" srcId="{31028B98-BF92-4F53-9AC2-9337BAFA21BD}" destId="{465603C3-B845-456E-B4BB-92E566727EF4}" srcOrd="0" destOrd="0" presId="urn:microsoft.com/office/officeart/2005/8/layout/hList7"/>
    <dgm:cxn modelId="{F84C0BE1-1F07-4E8D-9A45-C74757E20608}" type="presOf" srcId="{8B49D2EA-22B8-4CA2-B230-C4F02E8C5B73}" destId="{F08C4BE4-D5AD-4262-8DE2-44D10792903E}" srcOrd="1" destOrd="0" presId="urn:microsoft.com/office/officeart/2005/8/layout/hList7"/>
    <dgm:cxn modelId="{06E325EA-72A0-4EEE-BC12-AFA7DD509A1D}" srcId="{369371C7-E962-4512-B9D9-4369490F62D0}" destId="{31028B98-BF92-4F53-9AC2-9337BAFA21BD}" srcOrd="0" destOrd="0" parTransId="{4C5DE9B1-65A5-496C-AE9F-3CDECDA4C5A3}" sibTransId="{0EAC932A-E5D5-494E-BD90-63F44DFB4FB0}"/>
    <dgm:cxn modelId="{FAA0A1FE-85CD-4E9D-80B0-ECD393900FE3}" type="presOf" srcId="{E8C0F486-A251-411B-A2C3-EE45F4F5E78E}" destId="{E254C453-66AC-479A-B640-C6F3FC408866}" srcOrd="1" destOrd="0" presId="urn:microsoft.com/office/officeart/2005/8/layout/hList7"/>
    <dgm:cxn modelId="{DC89F940-0C0A-4C2D-A22C-A88982E07096}" type="presParOf" srcId="{764C9713-5EDC-43DF-908B-CD5569449376}" destId="{7F931487-DEF5-446F-8170-5752BD609FF3}" srcOrd="0" destOrd="0" presId="urn:microsoft.com/office/officeart/2005/8/layout/hList7"/>
    <dgm:cxn modelId="{25D1BD2B-929C-4400-9523-07D2F67A0044}" type="presParOf" srcId="{764C9713-5EDC-43DF-908B-CD5569449376}" destId="{C44DB66F-6DAF-4F02-B623-34B4C935E2A0}" srcOrd="1" destOrd="0" presId="urn:microsoft.com/office/officeart/2005/8/layout/hList7"/>
    <dgm:cxn modelId="{19D91085-2D96-4B15-8BB8-1303C2DA95B6}" type="presParOf" srcId="{C44DB66F-6DAF-4F02-B623-34B4C935E2A0}" destId="{9DC27E44-5AAD-4E69-86D2-D6A58DAB7D1F}" srcOrd="0" destOrd="0" presId="urn:microsoft.com/office/officeart/2005/8/layout/hList7"/>
    <dgm:cxn modelId="{44713D84-01AB-463A-B7AB-92155BA6E06D}" type="presParOf" srcId="{9DC27E44-5AAD-4E69-86D2-D6A58DAB7D1F}" destId="{465603C3-B845-456E-B4BB-92E566727EF4}" srcOrd="0" destOrd="0" presId="urn:microsoft.com/office/officeart/2005/8/layout/hList7"/>
    <dgm:cxn modelId="{07197DA4-F9C5-4B00-B385-7EE8BE49C66F}" type="presParOf" srcId="{9DC27E44-5AAD-4E69-86D2-D6A58DAB7D1F}" destId="{8BC5F5C4-9D24-4899-82F7-664973E741C6}" srcOrd="1" destOrd="0" presId="urn:microsoft.com/office/officeart/2005/8/layout/hList7"/>
    <dgm:cxn modelId="{DCD9F86E-68F7-40BB-908C-CE9E4163FE18}" type="presParOf" srcId="{9DC27E44-5AAD-4E69-86D2-D6A58DAB7D1F}" destId="{C04D47CB-3E2E-4AD6-9728-65E7D2E7FEF8}" srcOrd="2" destOrd="0" presId="urn:microsoft.com/office/officeart/2005/8/layout/hList7"/>
    <dgm:cxn modelId="{6EFFDE46-ADD8-495F-AF5D-3D210D1D647D}" type="presParOf" srcId="{9DC27E44-5AAD-4E69-86D2-D6A58DAB7D1F}" destId="{7E424104-7E46-4766-BBB0-7B64F367AA00}" srcOrd="3" destOrd="0" presId="urn:microsoft.com/office/officeart/2005/8/layout/hList7"/>
    <dgm:cxn modelId="{74AC7B06-F5EC-4AB7-A7A1-F1DDDC25C40D}" type="presParOf" srcId="{C44DB66F-6DAF-4F02-B623-34B4C935E2A0}" destId="{4E008285-1188-49C1-9E5C-86A8C4691A0A}" srcOrd="1" destOrd="0" presId="urn:microsoft.com/office/officeart/2005/8/layout/hList7"/>
    <dgm:cxn modelId="{ABF04173-3B8F-4FFA-8221-1782907E114D}" type="presParOf" srcId="{C44DB66F-6DAF-4F02-B623-34B4C935E2A0}" destId="{0A39FA0B-9CBD-40F2-8082-80536A343702}" srcOrd="2" destOrd="0" presId="urn:microsoft.com/office/officeart/2005/8/layout/hList7"/>
    <dgm:cxn modelId="{C561859E-01AB-48FA-950F-E0F95B62A68F}" type="presParOf" srcId="{0A39FA0B-9CBD-40F2-8082-80536A343702}" destId="{70A9E0B2-B105-47DF-BD7A-B312858ED43D}" srcOrd="0" destOrd="0" presId="urn:microsoft.com/office/officeart/2005/8/layout/hList7"/>
    <dgm:cxn modelId="{7894ABE8-428E-4B28-8B30-CDB0652ABD9C}" type="presParOf" srcId="{0A39FA0B-9CBD-40F2-8082-80536A343702}" destId="{E254C453-66AC-479A-B640-C6F3FC408866}" srcOrd="1" destOrd="0" presId="urn:microsoft.com/office/officeart/2005/8/layout/hList7"/>
    <dgm:cxn modelId="{6E625D36-EA5F-4330-9EDE-BFF90DAB9812}" type="presParOf" srcId="{0A39FA0B-9CBD-40F2-8082-80536A343702}" destId="{634832D1-403B-41D3-B2D8-4CC76CAEFDCE}" srcOrd="2" destOrd="0" presId="urn:microsoft.com/office/officeart/2005/8/layout/hList7"/>
    <dgm:cxn modelId="{12A34341-47C6-4069-A81F-1D5F84C3A102}" type="presParOf" srcId="{0A39FA0B-9CBD-40F2-8082-80536A343702}" destId="{E1D484C6-A848-4705-81E8-AD736B3A68CC}" srcOrd="3" destOrd="0" presId="urn:microsoft.com/office/officeart/2005/8/layout/hList7"/>
    <dgm:cxn modelId="{F263F391-322C-4C9F-92B7-E97DEDF448FD}" type="presParOf" srcId="{C44DB66F-6DAF-4F02-B623-34B4C935E2A0}" destId="{52D65C42-D2ED-4835-AC84-0064A56C44E6}" srcOrd="3" destOrd="0" presId="urn:microsoft.com/office/officeart/2005/8/layout/hList7"/>
    <dgm:cxn modelId="{45194BA6-4EAA-4BFE-B989-8F87ED8D53CD}" type="presParOf" srcId="{C44DB66F-6DAF-4F02-B623-34B4C935E2A0}" destId="{CF57F371-005C-4541-B4FD-4B082BBAAB2E}" srcOrd="4" destOrd="0" presId="urn:microsoft.com/office/officeart/2005/8/layout/hList7"/>
    <dgm:cxn modelId="{647F3B08-19CD-4E82-A5AF-6A4CB5F823AF}" type="presParOf" srcId="{CF57F371-005C-4541-B4FD-4B082BBAAB2E}" destId="{1466F3D4-B450-446C-9D21-A772B5C16C32}" srcOrd="0" destOrd="0" presId="urn:microsoft.com/office/officeart/2005/8/layout/hList7"/>
    <dgm:cxn modelId="{A711FE53-0532-47C2-BCB1-14E93DB75A7A}" type="presParOf" srcId="{CF57F371-005C-4541-B4FD-4B082BBAAB2E}" destId="{474ED82E-7879-44A8-B36E-CCF646C24974}" srcOrd="1" destOrd="0" presId="urn:microsoft.com/office/officeart/2005/8/layout/hList7"/>
    <dgm:cxn modelId="{9DFF6445-E28A-4288-B308-C7B72D0D9202}" type="presParOf" srcId="{CF57F371-005C-4541-B4FD-4B082BBAAB2E}" destId="{7F4B8C08-B9DF-4E15-A869-C007417700F1}" srcOrd="2" destOrd="0" presId="urn:microsoft.com/office/officeart/2005/8/layout/hList7"/>
    <dgm:cxn modelId="{4DB63F82-44F7-4B8A-9DE6-1286322E4ED5}" type="presParOf" srcId="{CF57F371-005C-4541-B4FD-4B082BBAAB2E}" destId="{FAD3DD92-373F-430A-BE26-473BBD26CC98}" srcOrd="3" destOrd="0" presId="urn:microsoft.com/office/officeart/2005/8/layout/hList7"/>
    <dgm:cxn modelId="{C8108E0E-91E5-47CB-83E0-98D608E089BB}" type="presParOf" srcId="{C44DB66F-6DAF-4F02-B623-34B4C935E2A0}" destId="{23C4D736-E8F0-46CB-B210-B8C8B522CB86}" srcOrd="5" destOrd="0" presId="urn:microsoft.com/office/officeart/2005/8/layout/hList7"/>
    <dgm:cxn modelId="{2976922C-76D3-46C8-9E1F-C23BF2A66525}" type="presParOf" srcId="{C44DB66F-6DAF-4F02-B623-34B4C935E2A0}" destId="{A2777F2A-41B1-4CB1-AA82-A3903A6996FD}" srcOrd="6" destOrd="0" presId="urn:microsoft.com/office/officeart/2005/8/layout/hList7"/>
    <dgm:cxn modelId="{09CB0A7F-F2B8-42AE-B84C-BB6D21A5A5C7}" type="presParOf" srcId="{A2777F2A-41B1-4CB1-AA82-A3903A6996FD}" destId="{0C2352BC-5E71-44D4-9A61-DB87FFEEC14F}" srcOrd="0" destOrd="0" presId="urn:microsoft.com/office/officeart/2005/8/layout/hList7"/>
    <dgm:cxn modelId="{86109A8B-5914-4C6F-9CFF-5F55626AC5E8}" type="presParOf" srcId="{A2777F2A-41B1-4CB1-AA82-A3903A6996FD}" destId="{04DD6A1A-2608-4CE0-9C7A-D20147CD310F}" srcOrd="1" destOrd="0" presId="urn:microsoft.com/office/officeart/2005/8/layout/hList7"/>
    <dgm:cxn modelId="{72BE121C-13B4-4CEB-AECB-AA6A40D92360}" type="presParOf" srcId="{A2777F2A-41B1-4CB1-AA82-A3903A6996FD}" destId="{36F4C3DA-28A4-4C8B-AC5B-C94F8246CC2D}" srcOrd="2" destOrd="0" presId="urn:microsoft.com/office/officeart/2005/8/layout/hList7"/>
    <dgm:cxn modelId="{1EB6FA3C-F79B-45A3-9481-B5028AC60E1D}" type="presParOf" srcId="{A2777F2A-41B1-4CB1-AA82-A3903A6996FD}" destId="{41FBE427-FA9A-4E33-B1AD-14B60A4BB31C}" srcOrd="3" destOrd="0" presId="urn:microsoft.com/office/officeart/2005/8/layout/hList7"/>
    <dgm:cxn modelId="{54AC9E72-AF93-49B1-907E-9465FA8E09CA}" type="presParOf" srcId="{C44DB66F-6DAF-4F02-B623-34B4C935E2A0}" destId="{2D1DF429-34E6-483E-AF77-D9FB3519DF3D}" srcOrd="7" destOrd="0" presId="urn:microsoft.com/office/officeart/2005/8/layout/hList7"/>
    <dgm:cxn modelId="{3CFE1EE7-E3E2-4C9D-8C49-7B8D53200589}" type="presParOf" srcId="{C44DB66F-6DAF-4F02-B623-34B4C935E2A0}" destId="{D5703353-9F03-4786-AEE2-D03B606A7B36}" srcOrd="8" destOrd="0" presId="urn:microsoft.com/office/officeart/2005/8/layout/hList7"/>
    <dgm:cxn modelId="{D08D4A5A-C6FD-4EBA-83FD-7959A5DB4C60}" type="presParOf" srcId="{D5703353-9F03-4786-AEE2-D03B606A7B36}" destId="{9DE5551E-D9D4-4792-984E-EA404A2C018D}" srcOrd="0" destOrd="0" presId="urn:microsoft.com/office/officeart/2005/8/layout/hList7"/>
    <dgm:cxn modelId="{4EC65CB4-B024-4027-8E46-CC080F916866}" type="presParOf" srcId="{D5703353-9F03-4786-AEE2-D03B606A7B36}" destId="{F08C4BE4-D5AD-4262-8DE2-44D10792903E}" srcOrd="1" destOrd="0" presId="urn:microsoft.com/office/officeart/2005/8/layout/hList7"/>
    <dgm:cxn modelId="{7186D95B-69D0-476E-AFF7-2365E467186C}" type="presParOf" srcId="{D5703353-9F03-4786-AEE2-D03B606A7B36}" destId="{629768CA-2B70-4B5B-8B95-167C9026B78A}" srcOrd="2" destOrd="0" presId="urn:microsoft.com/office/officeart/2005/8/layout/hList7"/>
    <dgm:cxn modelId="{1CAAC4DA-1144-4481-AC57-1AC4996510E3}" type="presParOf" srcId="{D5703353-9F03-4786-AEE2-D03B606A7B36}" destId="{752A1367-47A6-4CDA-8A1B-538D700B1EAA}"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FF3E11-61CB-420B-9F52-A460DCB5D619}" type="doc">
      <dgm:prSet loTypeId="urn:microsoft.com/office/officeart/2005/8/layout/process1" loCatId="process" qsTypeId="urn:microsoft.com/office/officeart/2005/8/quickstyle/simple1" qsCatId="simple" csTypeId="urn:microsoft.com/office/officeart/2005/8/colors/accent1_2" csCatId="accent1" phldr="1"/>
      <dgm:spPr/>
    </dgm:pt>
    <dgm:pt modelId="{46A35455-6733-4F37-A348-171CD57512FD}">
      <dgm:prSet phldrT="[Text]"/>
      <dgm:spPr/>
      <dgm:t>
        <a:bodyPr/>
        <a:lstStyle/>
        <a:p>
          <a:r>
            <a:rPr lang="en-GB"/>
            <a:t>Hostility </a:t>
          </a:r>
        </a:p>
      </dgm:t>
    </dgm:pt>
    <dgm:pt modelId="{AC844C7E-5435-46BF-AF43-70897B4AF5E3}" type="parTrans" cxnId="{62883350-9E02-4222-BB04-C8FB7B1180CA}">
      <dgm:prSet/>
      <dgm:spPr/>
      <dgm:t>
        <a:bodyPr/>
        <a:lstStyle/>
        <a:p>
          <a:endParaRPr lang="en-GB"/>
        </a:p>
      </dgm:t>
    </dgm:pt>
    <dgm:pt modelId="{47B318F9-DA4C-4BB3-96E0-2FDB4B32962F}" type="sibTrans" cxnId="{62883350-9E02-4222-BB04-C8FB7B1180CA}">
      <dgm:prSet/>
      <dgm:spPr/>
      <dgm:t>
        <a:bodyPr/>
        <a:lstStyle/>
        <a:p>
          <a:endParaRPr lang="en-GB"/>
        </a:p>
      </dgm:t>
    </dgm:pt>
    <dgm:pt modelId="{DCB7AD0D-696D-4ACF-82D5-59B082F2AB0C}">
      <dgm:prSet phldrT="[Text]"/>
      <dgm:spPr/>
      <dgm:t>
        <a:bodyPr/>
        <a:lstStyle/>
        <a:p>
          <a:r>
            <a:rPr lang="en-GB"/>
            <a:t>Prejudice </a:t>
          </a:r>
        </a:p>
      </dgm:t>
    </dgm:pt>
    <dgm:pt modelId="{FC04479B-AA27-49D6-A6C4-4AFE53D48210}" type="parTrans" cxnId="{41AE7F40-12EA-4E59-93C3-0257C0F7AFE9}">
      <dgm:prSet/>
      <dgm:spPr/>
      <dgm:t>
        <a:bodyPr/>
        <a:lstStyle/>
        <a:p>
          <a:endParaRPr lang="en-GB"/>
        </a:p>
      </dgm:t>
    </dgm:pt>
    <dgm:pt modelId="{2A58DBDA-745D-4812-BB70-680E8412A69C}" type="sibTrans" cxnId="{41AE7F40-12EA-4E59-93C3-0257C0F7AFE9}">
      <dgm:prSet/>
      <dgm:spPr/>
      <dgm:t>
        <a:bodyPr/>
        <a:lstStyle/>
        <a:p>
          <a:endParaRPr lang="en-GB"/>
        </a:p>
      </dgm:t>
    </dgm:pt>
    <dgm:pt modelId="{7BEE8FF2-91D1-4CDC-B873-FC9B27E3A9D1}">
      <dgm:prSet phldrT="[Text]"/>
      <dgm:spPr/>
      <dgm:t>
        <a:bodyPr/>
        <a:lstStyle/>
        <a:p>
          <a:r>
            <a:rPr lang="en-GB"/>
            <a:t>against an identifiable group of people </a:t>
          </a:r>
        </a:p>
      </dgm:t>
    </dgm:pt>
    <dgm:pt modelId="{139B910E-4922-47D6-BFAF-4EADCBAFF7BB}" type="parTrans" cxnId="{FEBF528D-4217-4EAA-95A3-BB42BF5C4F24}">
      <dgm:prSet/>
      <dgm:spPr/>
      <dgm:t>
        <a:bodyPr/>
        <a:lstStyle/>
        <a:p>
          <a:endParaRPr lang="en-GB"/>
        </a:p>
      </dgm:t>
    </dgm:pt>
    <dgm:pt modelId="{14683697-D258-4689-9B8C-2013C2B8055E}" type="sibTrans" cxnId="{FEBF528D-4217-4EAA-95A3-BB42BF5C4F24}">
      <dgm:prSet/>
      <dgm:spPr>
        <a:solidFill>
          <a:srgbClr val="0070C0"/>
        </a:solidFill>
      </dgm:spPr>
      <dgm:t>
        <a:bodyPr/>
        <a:lstStyle/>
        <a:p>
          <a:endParaRPr lang="en-GB"/>
        </a:p>
      </dgm:t>
    </dgm:pt>
    <dgm:pt modelId="{35283BB0-9BE3-4424-92F2-AD88682C1C33}">
      <dgm:prSet phldrT="[Text]"/>
      <dgm:spPr>
        <a:solidFill>
          <a:srgbClr val="0070C0"/>
        </a:solidFill>
      </dgm:spPr>
      <dgm:t>
        <a:bodyPr/>
        <a:lstStyle/>
        <a:p>
          <a:r>
            <a:rPr lang="en-GB"/>
            <a:t>Hate</a:t>
          </a:r>
        </a:p>
      </dgm:t>
    </dgm:pt>
    <dgm:pt modelId="{7021574F-A7DD-46ED-9AAD-307F45FF431D}" type="parTrans" cxnId="{A1817BB0-BA74-4B41-A001-71D0A890A249}">
      <dgm:prSet/>
      <dgm:spPr/>
      <dgm:t>
        <a:bodyPr/>
        <a:lstStyle/>
        <a:p>
          <a:endParaRPr lang="en-GB"/>
        </a:p>
      </dgm:t>
    </dgm:pt>
    <dgm:pt modelId="{06B714CA-FB63-4258-BE70-C9E93AB86136}" type="sibTrans" cxnId="{A1817BB0-BA74-4B41-A001-71D0A890A249}">
      <dgm:prSet/>
      <dgm:spPr/>
      <dgm:t>
        <a:bodyPr/>
        <a:lstStyle/>
        <a:p>
          <a:endParaRPr lang="en-GB"/>
        </a:p>
      </dgm:t>
    </dgm:pt>
    <dgm:pt modelId="{3AF270A5-44EF-4D0E-A5B8-CE8FD0D1B1A0}" type="pres">
      <dgm:prSet presAssocID="{24FF3E11-61CB-420B-9F52-A460DCB5D619}" presName="Name0" presStyleCnt="0">
        <dgm:presLayoutVars>
          <dgm:dir/>
          <dgm:resizeHandles val="exact"/>
        </dgm:presLayoutVars>
      </dgm:prSet>
      <dgm:spPr/>
    </dgm:pt>
    <dgm:pt modelId="{B4CE3E2E-E8FD-45F9-8B28-C9706C4A41EB}" type="pres">
      <dgm:prSet presAssocID="{46A35455-6733-4F37-A348-171CD57512FD}" presName="node" presStyleLbl="node1" presStyleIdx="0" presStyleCnt="4">
        <dgm:presLayoutVars>
          <dgm:bulletEnabled val="1"/>
        </dgm:presLayoutVars>
      </dgm:prSet>
      <dgm:spPr/>
    </dgm:pt>
    <dgm:pt modelId="{BE523BCE-5120-4FD4-A4B6-DCF5829F2873}" type="pres">
      <dgm:prSet presAssocID="{47B318F9-DA4C-4BB3-96E0-2FDB4B32962F}" presName="sibTrans" presStyleLbl="sibTrans2D1" presStyleIdx="0" presStyleCnt="3"/>
      <dgm:spPr>
        <a:prstGeom prst="mathPlus">
          <a:avLst/>
        </a:prstGeom>
      </dgm:spPr>
    </dgm:pt>
    <dgm:pt modelId="{FB20B825-0815-4A15-A533-9648F176BB1E}" type="pres">
      <dgm:prSet presAssocID="{47B318F9-DA4C-4BB3-96E0-2FDB4B32962F}" presName="connectorText" presStyleLbl="sibTrans2D1" presStyleIdx="0" presStyleCnt="3"/>
      <dgm:spPr/>
    </dgm:pt>
    <dgm:pt modelId="{936F69E1-9C03-4D55-A098-2193333B7037}" type="pres">
      <dgm:prSet presAssocID="{DCB7AD0D-696D-4ACF-82D5-59B082F2AB0C}" presName="node" presStyleLbl="node1" presStyleIdx="1" presStyleCnt="4">
        <dgm:presLayoutVars>
          <dgm:bulletEnabled val="1"/>
        </dgm:presLayoutVars>
      </dgm:prSet>
      <dgm:spPr/>
    </dgm:pt>
    <dgm:pt modelId="{49D84046-088A-49A6-AE13-BCF461029207}" type="pres">
      <dgm:prSet presAssocID="{2A58DBDA-745D-4812-BB70-680E8412A69C}" presName="sibTrans" presStyleLbl="sibTrans2D1" presStyleIdx="1" presStyleCnt="3" custAng="21571414" custFlipVert="1" custScaleX="121417" custScaleY="96101" custLinFactNeighborX="438" custLinFactNeighborY="2036"/>
      <dgm:spPr>
        <a:prstGeom prst="mathPlus">
          <a:avLst/>
        </a:prstGeom>
      </dgm:spPr>
    </dgm:pt>
    <dgm:pt modelId="{22E2A585-8FF8-4DA7-B08C-2C121235427E}" type="pres">
      <dgm:prSet presAssocID="{2A58DBDA-745D-4812-BB70-680E8412A69C}" presName="connectorText" presStyleLbl="sibTrans2D1" presStyleIdx="1" presStyleCnt="3"/>
      <dgm:spPr/>
    </dgm:pt>
    <dgm:pt modelId="{A0461FD2-8667-4AD4-9A9D-DFCD815FC435}" type="pres">
      <dgm:prSet presAssocID="{7BEE8FF2-91D1-4CDC-B873-FC9B27E3A9D1}" presName="node" presStyleLbl="node1" presStyleIdx="2" presStyleCnt="4" custAng="0" custLinFactNeighborX="-12141" custLinFactNeighborY="-1873">
        <dgm:presLayoutVars>
          <dgm:bulletEnabled val="1"/>
        </dgm:presLayoutVars>
      </dgm:prSet>
      <dgm:spPr/>
    </dgm:pt>
    <dgm:pt modelId="{6FD6F6EE-C52E-4093-B534-32D5BFC204F7}" type="pres">
      <dgm:prSet presAssocID="{14683697-D258-4689-9B8C-2013C2B8055E}" presName="sibTrans" presStyleLbl="sibTrans2D1" presStyleIdx="2" presStyleCnt="3"/>
      <dgm:spPr>
        <a:prstGeom prst="mathEqual">
          <a:avLst/>
        </a:prstGeom>
      </dgm:spPr>
    </dgm:pt>
    <dgm:pt modelId="{D8AC567C-AF11-4622-840D-7F70E7012531}" type="pres">
      <dgm:prSet presAssocID="{14683697-D258-4689-9B8C-2013C2B8055E}" presName="connectorText" presStyleLbl="sibTrans2D1" presStyleIdx="2" presStyleCnt="3"/>
      <dgm:spPr/>
    </dgm:pt>
    <dgm:pt modelId="{9E1967D3-2433-4A6F-85F2-5EF47922A33E}" type="pres">
      <dgm:prSet presAssocID="{35283BB0-9BE3-4424-92F2-AD88682C1C33}" presName="node" presStyleLbl="node1" presStyleIdx="3" presStyleCnt="4">
        <dgm:presLayoutVars>
          <dgm:bulletEnabled val="1"/>
        </dgm:presLayoutVars>
      </dgm:prSet>
      <dgm:spPr/>
    </dgm:pt>
  </dgm:ptLst>
  <dgm:cxnLst>
    <dgm:cxn modelId="{218A4632-2BEA-4FAF-B8F6-16E18D0BBCAE}" type="presOf" srcId="{35283BB0-9BE3-4424-92F2-AD88682C1C33}" destId="{9E1967D3-2433-4A6F-85F2-5EF47922A33E}" srcOrd="0" destOrd="0" presId="urn:microsoft.com/office/officeart/2005/8/layout/process1"/>
    <dgm:cxn modelId="{E0379737-B644-4247-A414-CF1193179F02}" type="presOf" srcId="{2A58DBDA-745D-4812-BB70-680E8412A69C}" destId="{49D84046-088A-49A6-AE13-BCF461029207}" srcOrd="0" destOrd="0" presId="urn:microsoft.com/office/officeart/2005/8/layout/process1"/>
    <dgm:cxn modelId="{E89C1238-7DD7-44EE-B116-D760BD72786C}" type="presOf" srcId="{46A35455-6733-4F37-A348-171CD57512FD}" destId="{B4CE3E2E-E8FD-45F9-8B28-C9706C4A41EB}" srcOrd="0" destOrd="0" presId="urn:microsoft.com/office/officeart/2005/8/layout/process1"/>
    <dgm:cxn modelId="{41AE7F40-12EA-4E59-93C3-0257C0F7AFE9}" srcId="{24FF3E11-61CB-420B-9F52-A460DCB5D619}" destId="{DCB7AD0D-696D-4ACF-82D5-59B082F2AB0C}" srcOrd="1" destOrd="0" parTransId="{FC04479B-AA27-49D6-A6C4-4AFE53D48210}" sibTransId="{2A58DBDA-745D-4812-BB70-680E8412A69C}"/>
    <dgm:cxn modelId="{FEA34942-934B-445F-8652-9C12EC31A51D}" type="presOf" srcId="{47B318F9-DA4C-4BB3-96E0-2FDB4B32962F}" destId="{BE523BCE-5120-4FD4-A4B6-DCF5829F2873}" srcOrd="0" destOrd="0" presId="urn:microsoft.com/office/officeart/2005/8/layout/process1"/>
    <dgm:cxn modelId="{1A990E6F-3147-4E99-B7D4-938F65C6F8B7}" type="presOf" srcId="{7BEE8FF2-91D1-4CDC-B873-FC9B27E3A9D1}" destId="{A0461FD2-8667-4AD4-9A9D-DFCD815FC435}" srcOrd="0" destOrd="0" presId="urn:microsoft.com/office/officeart/2005/8/layout/process1"/>
    <dgm:cxn modelId="{62883350-9E02-4222-BB04-C8FB7B1180CA}" srcId="{24FF3E11-61CB-420B-9F52-A460DCB5D619}" destId="{46A35455-6733-4F37-A348-171CD57512FD}" srcOrd="0" destOrd="0" parTransId="{AC844C7E-5435-46BF-AF43-70897B4AF5E3}" sibTransId="{47B318F9-DA4C-4BB3-96E0-2FDB4B32962F}"/>
    <dgm:cxn modelId="{FEBF528D-4217-4EAA-95A3-BB42BF5C4F24}" srcId="{24FF3E11-61CB-420B-9F52-A460DCB5D619}" destId="{7BEE8FF2-91D1-4CDC-B873-FC9B27E3A9D1}" srcOrd="2" destOrd="0" parTransId="{139B910E-4922-47D6-BFAF-4EADCBAFF7BB}" sibTransId="{14683697-D258-4689-9B8C-2013C2B8055E}"/>
    <dgm:cxn modelId="{C3E047A8-4D13-49F7-BB7F-77208FD61D24}" type="presOf" srcId="{14683697-D258-4689-9B8C-2013C2B8055E}" destId="{6FD6F6EE-C52E-4093-B534-32D5BFC204F7}" srcOrd="0" destOrd="0" presId="urn:microsoft.com/office/officeart/2005/8/layout/process1"/>
    <dgm:cxn modelId="{BE2477AB-1838-4293-B661-3110670072A6}" type="presOf" srcId="{2A58DBDA-745D-4812-BB70-680E8412A69C}" destId="{22E2A585-8FF8-4DA7-B08C-2C121235427E}" srcOrd="1" destOrd="0" presId="urn:microsoft.com/office/officeart/2005/8/layout/process1"/>
    <dgm:cxn modelId="{A1817BB0-BA74-4B41-A001-71D0A890A249}" srcId="{24FF3E11-61CB-420B-9F52-A460DCB5D619}" destId="{35283BB0-9BE3-4424-92F2-AD88682C1C33}" srcOrd="3" destOrd="0" parTransId="{7021574F-A7DD-46ED-9AAD-307F45FF431D}" sibTransId="{06B714CA-FB63-4258-BE70-C9E93AB86136}"/>
    <dgm:cxn modelId="{97122FBC-0326-4744-9375-6047E75CAD20}" type="presOf" srcId="{47B318F9-DA4C-4BB3-96E0-2FDB4B32962F}" destId="{FB20B825-0815-4A15-A533-9648F176BB1E}" srcOrd="1" destOrd="0" presId="urn:microsoft.com/office/officeart/2005/8/layout/process1"/>
    <dgm:cxn modelId="{943E85D6-AEB2-4065-929B-CFBB25B1CC67}" type="presOf" srcId="{14683697-D258-4689-9B8C-2013C2B8055E}" destId="{D8AC567C-AF11-4622-840D-7F70E7012531}" srcOrd="1" destOrd="0" presId="urn:microsoft.com/office/officeart/2005/8/layout/process1"/>
    <dgm:cxn modelId="{6385FBDA-720F-4116-9C81-4574B9EC08B4}" type="presOf" srcId="{DCB7AD0D-696D-4ACF-82D5-59B082F2AB0C}" destId="{936F69E1-9C03-4D55-A098-2193333B7037}" srcOrd="0" destOrd="0" presId="urn:microsoft.com/office/officeart/2005/8/layout/process1"/>
    <dgm:cxn modelId="{D3751CF4-0BCB-4FDC-9A37-19AFEA58B1F9}" type="presOf" srcId="{24FF3E11-61CB-420B-9F52-A460DCB5D619}" destId="{3AF270A5-44EF-4D0E-A5B8-CE8FD0D1B1A0}" srcOrd="0" destOrd="0" presId="urn:microsoft.com/office/officeart/2005/8/layout/process1"/>
    <dgm:cxn modelId="{3D5E245F-8AC2-487D-92AE-5FADEAEFF6F1}" type="presParOf" srcId="{3AF270A5-44EF-4D0E-A5B8-CE8FD0D1B1A0}" destId="{B4CE3E2E-E8FD-45F9-8B28-C9706C4A41EB}" srcOrd="0" destOrd="0" presId="urn:microsoft.com/office/officeart/2005/8/layout/process1"/>
    <dgm:cxn modelId="{33834B10-3688-4863-8B1E-C1B626A0E124}" type="presParOf" srcId="{3AF270A5-44EF-4D0E-A5B8-CE8FD0D1B1A0}" destId="{BE523BCE-5120-4FD4-A4B6-DCF5829F2873}" srcOrd="1" destOrd="0" presId="urn:microsoft.com/office/officeart/2005/8/layout/process1"/>
    <dgm:cxn modelId="{3C6A91C8-66DE-4AB9-ADCE-06D49C8F56EA}" type="presParOf" srcId="{BE523BCE-5120-4FD4-A4B6-DCF5829F2873}" destId="{FB20B825-0815-4A15-A533-9648F176BB1E}" srcOrd="0" destOrd="0" presId="urn:microsoft.com/office/officeart/2005/8/layout/process1"/>
    <dgm:cxn modelId="{27EAEC50-718B-4AA4-92E4-778557347134}" type="presParOf" srcId="{3AF270A5-44EF-4D0E-A5B8-CE8FD0D1B1A0}" destId="{936F69E1-9C03-4D55-A098-2193333B7037}" srcOrd="2" destOrd="0" presId="urn:microsoft.com/office/officeart/2005/8/layout/process1"/>
    <dgm:cxn modelId="{12272C54-B769-4175-BB14-FFA33746D203}" type="presParOf" srcId="{3AF270A5-44EF-4D0E-A5B8-CE8FD0D1B1A0}" destId="{49D84046-088A-49A6-AE13-BCF461029207}" srcOrd="3" destOrd="0" presId="urn:microsoft.com/office/officeart/2005/8/layout/process1"/>
    <dgm:cxn modelId="{F087B0CB-8212-4814-AEF2-B13B04C0E326}" type="presParOf" srcId="{49D84046-088A-49A6-AE13-BCF461029207}" destId="{22E2A585-8FF8-4DA7-B08C-2C121235427E}" srcOrd="0" destOrd="0" presId="urn:microsoft.com/office/officeart/2005/8/layout/process1"/>
    <dgm:cxn modelId="{945EDDBB-30E1-4693-A63F-9904C5CF478C}" type="presParOf" srcId="{3AF270A5-44EF-4D0E-A5B8-CE8FD0D1B1A0}" destId="{A0461FD2-8667-4AD4-9A9D-DFCD815FC435}" srcOrd="4" destOrd="0" presId="urn:microsoft.com/office/officeart/2005/8/layout/process1"/>
    <dgm:cxn modelId="{7D22B2CA-F9E2-4E81-BBA5-16AE6CC8668D}" type="presParOf" srcId="{3AF270A5-44EF-4D0E-A5B8-CE8FD0D1B1A0}" destId="{6FD6F6EE-C52E-4093-B534-32D5BFC204F7}" srcOrd="5" destOrd="0" presId="urn:microsoft.com/office/officeart/2005/8/layout/process1"/>
    <dgm:cxn modelId="{2E6165C2-5BA3-42E3-92B0-C32171CAF0CF}" type="presParOf" srcId="{6FD6F6EE-C52E-4093-B534-32D5BFC204F7}" destId="{D8AC567C-AF11-4622-840D-7F70E7012531}" srcOrd="0" destOrd="0" presId="urn:microsoft.com/office/officeart/2005/8/layout/process1"/>
    <dgm:cxn modelId="{417A24E4-7841-4463-A1F2-88413A82737A}" type="presParOf" srcId="{3AF270A5-44EF-4D0E-A5B8-CE8FD0D1B1A0}" destId="{9E1967D3-2433-4A6F-85F2-5EF47922A33E}" srcOrd="6"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5830A3-8514-416F-9ED0-0F9585F03E33}"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GB"/>
        </a:p>
      </dgm:t>
    </dgm:pt>
    <dgm:pt modelId="{1B31EB69-6DD1-49E7-9A8F-B45374DAAE65}">
      <dgm:prSet phldrT="[Text]"/>
      <dgm:spPr/>
      <dgm:t>
        <a:bodyPr/>
        <a:lstStyle/>
        <a:p>
          <a:r>
            <a:rPr lang="en-GB" b="1" spc="-10" dirty="0">
              <a:solidFill>
                <a:srgbClr val="001F5F"/>
              </a:solidFill>
              <a:latin typeface="Calibri"/>
              <a:cs typeface="Calibri"/>
            </a:rPr>
            <a:t>There</a:t>
          </a:r>
          <a:r>
            <a:rPr lang="en-GB" b="1" spc="-95" dirty="0">
              <a:solidFill>
                <a:srgbClr val="001F5F"/>
              </a:solidFill>
              <a:latin typeface="Calibri"/>
              <a:cs typeface="Calibri"/>
            </a:rPr>
            <a:t> </a:t>
          </a:r>
          <a:r>
            <a:rPr lang="en-GB" b="1" dirty="0">
              <a:solidFill>
                <a:srgbClr val="001F5F"/>
              </a:solidFill>
              <a:latin typeface="Calibri"/>
              <a:cs typeface="Calibri"/>
            </a:rPr>
            <a:t>has</a:t>
          </a:r>
          <a:r>
            <a:rPr lang="en-GB" b="1" spc="-120" dirty="0">
              <a:solidFill>
                <a:srgbClr val="001F5F"/>
              </a:solidFill>
              <a:latin typeface="Calibri"/>
              <a:cs typeface="Calibri"/>
            </a:rPr>
            <a:t> </a:t>
          </a:r>
          <a:r>
            <a:rPr lang="en-GB" b="1" dirty="0">
              <a:solidFill>
                <a:srgbClr val="001F5F"/>
              </a:solidFill>
              <a:latin typeface="Calibri"/>
              <a:cs typeface="Calibri"/>
            </a:rPr>
            <a:t>been</a:t>
          </a:r>
          <a:r>
            <a:rPr lang="en-GB" b="1" spc="-110" dirty="0">
              <a:solidFill>
                <a:srgbClr val="001F5F"/>
              </a:solidFill>
              <a:latin typeface="Calibri"/>
              <a:cs typeface="Calibri"/>
            </a:rPr>
            <a:t> </a:t>
          </a:r>
          <a:r>
            <a:rPr lang="en-GB" b="1" dirty="0">
              <a:solidFill>
                <a:srgbClr val="001F5F"/>
              </a:solidFill>
              <a:latin typeface="Calibri"/>
              <a:cs typeface="Calibri"/>
            </a:rPr>
            <a:t>an</a:t>
          </a:r>
          <a:r>
            <a:rPr lang="en-GB" b="1" spc="-120" dirty="0">
              <a:solidFill>
                <a:srgbClr val="001F5F"/>
              </a:solidFill>
              <a:latin typeface="Calibri"/>
              <a:cs typeface="Calibri"/>
            </a:rPr>
            <a:t> </a:t>
          </a:r>
          <a:r>
            <a:rPr lang="en-GB" b="1" spc="-10" dirty="0">
              <a:solidFill>
                <a:srgbClr val="001F5F"/>
              </a:solidFill>
              <a:latin typeface="Calibri"/>
              <a:cs typeface="Calibri"/>
            </a:rPr>
            <a:t>ongoing</a:t>
          </a:r>
          <a:r>
            <a:rPr lang="en-GB" b="1" spc="-114" dirty="0">
              <a:solidFill>
                <a:srgbClr val="001F5F"/>
              </a:solidFill>
              <a:latin typeface="Calibri"/>
              <a:cs typeface="Calibri"/>
            </a:rPr>
            <a:t> </a:t>
          </a:r>
          <a:r>
            <a:rPr lang="en-GB" b="1" spc="-20" dirty="0">
              <a:solidFill>
                <a:srgbClr val="001F5F"/>
              </a:solidFill>
              <a:latin typeface="Calibri"/>
              <a:cs typeface="Calibri"/>
            </a:rPr>
            <a:t>dispute</a:t>
          </a:r>
          <a:r>
            <a:rPr lang="en-GB" b="1" spc="-100" dirty="0">
              <a:solidFill>
                <a:srgbClr val="001F5F"/>
              </a:solidFill>
              <a:latin typeface="Calibri"/>
              <a:cs typeface="Calibri"/>
            </a:rPr>
            <a:t> </a:t>
          </a:r>
          <a:r>
            <a:rPr lang="en-GB" b="1" spc="-10" dirty="0">
              <a:solidFill>
                <a:srgbClr val="001F5F"/>
              </a:solidFill>
              <a:latin typeface="Calibri"/>
              <a:cs typeface="Calibri"/>
            </a:rPr>
            <a:t>between two pupils. </a:t>
          </a:r>
          <a:r>
            <a:rPr lang="en-GB" b="1" spc="-50" dirty="0">
              <a:solidFill>
                <a:srgbClr val="001F5F"/>
              </a:solidFill>
              <a:latin typeface="Calibri"/>
              <a:cs typeface="Calibri"/>
            </a:rPr>
            <a:t>During an argument, one pupil has been heard to say “go back to your own country, </a:t>
          </a:r>
          <a:br>
            <a:rPr lang="en-GB" b="1" spc="-50" dirty="0">
              <a:solidFill>
                <a:srgbClr val="001F5F"/>
              </a:solidFill>
              <a:latin typeface="Calibri"/>
              <a:cs typeface="Calibri"/>
            </a:rPr>
          </a:br>
          <a:r>
            <a:rPr lang="en-GB" b="1" spc="-50" dirty="0">
              <a:solidFill>
                <a:srgbClr val="001F5F"/>
              </a:solidFill>
              <a:latin typeface="Calibri"/>
              <a:cs typeface="Calibri"/>
            </a:rPr>
            <a:t>we don’t need you here”.</a:t>
          </a:r>
          <a:endParaRPr lang="en-GB" dirty="0"/>
        </a:p>
      </dgm:t>
    </dgm:pt>
    <dgm:pt modelId="{0C782427-F103-4D1D-9E6B-7C365E9A225A}" type="parTrans" cxnId="{B47D24D3-090F-4A25-8D2B-8B4A9A8F6839}">
      <dgm:prSet/>
      <dgm:spPr/>
      <dgm:t>
        <a:bodyPr/>
        <a:lstStyle/>
        <a:p>
          <a:endParaRPr lang="en-GB"/>
        </a:p>
      </dgm:t>
    </dgm:pt>
    <dgm:pt modelId="{D686B517-C1DF-4035-8437-670D5646FCA5}" type="sibTrans" cxnId="{B47D24D3-090F-4A25-8D2B-8B4A9A8F6839}">
      <dgm:prSet/>
      <dgm:spPr/>
      <dgm:t>
        <a:bodyPr/>
        <a:lstStyle/>
        <a:p>
          <a:endParaRPr lang="en-GB"/>
        </a:p>
      </dgm:t>
    </dgm:pt>
    <dgm:pt modelId="{4975BEB2-4703-4296-9265-4CE6DC9BF425}" type="pres">
      <dgm:prSet presAssocID="{555830A3-8514-416F-9ED0-0F9585F03E33}" presName="Name0" presStyleCnt="0">
        <dgm:presLayoutVars>
          <dgm:dir/>
          <dgm:resizeHandles val="exact"/>
        </dgm:presLayoutVars>
      </dgm:prSet>
      <dgm:spPr/>
    </dgm:pt>
    <dgm:pt modelId="{2759B887-27F3-4C27-A5E4-CCF4FECB7E64}" type="pres">
      <dgm:prSet presAssocID="{1B31EB69-6DD1-49E7-9A8F-B45374DAAE65}" presName="composite" presStyleCnt="0"/>
      <dgm:spPr/>
    </dgm:pt>
    <dgm:pt modelId="{D8C4718E-15C3-49E2-B208-6D1C5B073B7F}" type="pres">
      <dgm:prSet presAssocID="{1B31EB69-6DD1-49E7-9A8F-B45374DAAE65}" presName="rect1" presStyleLbl="bgImgPlace1" presStyleIdx="0" presStyleCnt="1" custScaleX="55133" custScaleY="58026" custLinFactNeighborX="-30647" custLinFactNeighborY="8397"/>
      <dgm:spPr>
        <a:blipFill>
          <a:blip xmlns:r="http://schemas.openxmlformats.org/officeDocument/2006/relationships" r:embed="rId1"/>
          <a:srcRect/>
          <a:stretch>
            <a:fillRect l="-13000" r="-13000"/>
          </a:stretch>
        </a:blipFill>
      </dgm:spPr>
      <dgm:extLst>
        <a:ext uri="{E40237B7-FDA0-4F09-8148-C483321AD2D9}">
          <dgm14:cNvPr xmlns:dgm14="http://schemas.microsoft.com/office/drawing/2010/diagram" id="0" name="" descr="Young girl reading a book"/>
        </a:ext>
      </dgm:extLst>
    </dgm:pt>
    <dgm:pt modelId="{7FB46B7D-E286-41D8-8341-C5949F24E272}" type="pres">
      <dgm:prSet presAssocID="{1B31EB69-6DD1-49E7-9A8F-B45374DAAE65}" presName="wedgeRectCallout1" presStyleLbl="node1" presStyleIdx="0" presStyleCnt="1" custScaleX="139562" custLinFactNeighborX="440" custLinFactNeighborY="-9181">
        <dgm:presLayoutVars>
          <dgm:bulletEnabled val="1"/>
        </dgm:presLayoutVars>
      </dgm:prSet>
      <dgm:spPr/>
    </dgm:pt>
  </dgm:ptLst>
  <dgm:cxnLst>
    <dgm:cxn modelId="{B47D24D3-090F-4A25-8D2B-8B4A9A8F6839}" srcId="{555830A3-8514-416F-9ED0-0F9585F03E33}" destId="{1B31EB69-6DD1-49E7-9A8F-B45374DAAE65}" srcOrd="0" destOrd="0" parTransId="{0C782427-F103-4D1D-9E6B-7C365E9A225A}" sibTransId="{D686B517-C1DF-4035-8437-670D5646FCA5}"/>
    <dgm:cxn modelId="{2A64A9F0-DCE2-4C65-981B-46275F43EB23}" type="presOf" srcId="{1B31EB69-6DD1-49E7-9A8F-B45374DAAE65}" destId="{7FB46B7D-E286-41D8-8341-C5949F24E272}" srcOrd="0" destOrd="0" presId="urn:microsoft.com/office/officeart/2008/layout/BendingPictureCaptionList"/>
    <dgm:cxn modelId="{0047DDF6-606F-4431-B1C7-FEFEBA72CBE6}" type="presOf" srcId="{555830A3-8514-416F-9ED0-0F9585F03E33}" destId="{4975BEB2-4703-4296-9265-4CE6DC9BF425}" srcOrd="0" destOrd="0" presId="urn:microsoft.com/office/officeart/2008/layout/BendingPictureCaptionList"/>
    <dgm:cxn modelId="{FEC4D9DD-E52F-4CF3-B333-26297F38BE72}" type="presParOf" srcId="{4975BEB2-4703-4296-9265-4CE6DC9BF425}" destId="{2759B887-27F3-4C27-A5E4-CCF4FECB7E64}" srcOrd="0" destOrd="0" presId="urn:microsoft.com/office/officeart/2008/layout/BendingPictureCaptionList"/>
    <dgm:cxn modelId="{CF0F1ED3-D7E3-4119-BAE7-202B545B8CA0}" type="presParOf" srcId="{2759B887-27F3-4C27-A5E4-CCF4FECB7E64}" destId="{D8C4718E-15C3-49E2-B208-6D1C5B073B7F}" srcOrd="0" destOrd="0" presId="urn:microsoft.com/office/officeart/2008/layout/BendingPictureCaptionList"/>
    <dgm:cxn modelId="{31BBB5EC-5548-4580-9ED1-496A43D51E63}" type="presParOf" srcId="{2759B887-27F3-4C27-A5E4-CCF4FECB7E64}" destId="{7FB46B7D-E286-41D8-8341-C5949F24E272}" srcOrd="1" destOrd="0" presId="urn:microsoft.com/office/officeart/2008/layout/BendingPictureCa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5830A3-8514-416F-9ED0-0F9585F03E33}"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GB"/>
        </a:p>
      </dgm:t>
    </dgm:pt>
    <dgm:pt modelId="{1B31EB69-6DD1-49E7-9A8F-B45374DAAE65}">
      <dgm:prSet phldrT="[Text]" custT="1"/>
      <dgm:spPr>
        <a:solidFill>
          <a:schemeClr val="accent6">
            <a:lumMod val="40000"/>
            <a:lumOff val="60000"/>
          </a:schemeClr>
        </a:solidFill>
      </dgm:spPr>
      <dgm:t>
        <a:bodyPr/>
        <a:lstStyle/>
        <a:p>
          <a:endParaRPr lang="en-GB" sz="1800" b="1" spc="-10" dirty="0">
            <a:solidFill>
              <a:srgbClr val="001F5F"/>
            </a:solidFill>
            <a:latin typeface="Calibri"/>
            <a:cs typeface="Calibri"/>
          </a:endParaRPr>
        </a:p>
        <a:p>
          <a:r>
            <a:rPr lang="en-GB" sz="1800" b="1" spc="-10" dirty="0">
              <a:solidFill>
                <a:srgbClr val="001F5F"/>
              </a:solidFill>
              <a:latin typeface="Calibri"/>
              <a:cs typeface="Calibri"/>
            </a:rPr>
            <a:t>Tom cycles to school. Every day in the school cycle store, a group of youths who regularly make fun of people with disabilities spit at him and push him whilst throwing insults. Tom is partially deaf and has a speech impediment.</a:t>
          </a:r>
        </a:p>
        <a:p>
          <a:r>
            <a:rPr lang="en-GB" sz="1500" b="1" spc="-10" dirty="0">
              <a:solidFill>
                <a:srgbClr val="001F5F"/>
              </a:solidFill>
              <a:latin typeface="Calibri"/>
              <a:cs typeface="Calibri"/>
            </a:rPr>
            <a:t>.</a:t>
          </a:r>
          <a:endParaRPr lang="en-GB" sz="1500" dirty="0"/>
        </a:p>
      </dgm:t>
    </dgm:pt>
    <dgm:pt modelId="{0C782427-F103-4D1D-9E6B-7C365E9A225A}" type="parTrans" cxnId="{B47D24D3-090F-4A25-8D2B-8B4A9A8F6839}">
      <dgm:prSet/>
      <dgm:spPr/>
      <dgm:t>
        <a:bodyPr/>
        <a:lstStyle/>
        <a:p>
          <a:endParaRPr lang="en-GB"/>
        </a:p>
      </dgm:t>
    </dgm:pt>
    <dgm:pt modelId="{D686B517-C1DF-4035-8437-670D5646FCA5}" type="sibTrans" cxnId="{B47D24D3-090F-4A25-8D2B-8B4A9A8F6839}">
      <dgm:prSet/>
      <dgm:spPr/>
      <dgm:t>
        <a:bodyPr/>
        <a:lstStyle/>
        <a:p>
          <a:endParaRPr lang="en-GB"/>
        </a:p>
      </dgm:t>
    </dgm:pt>
    <dgm:pt modelId="{4975BEB2-4703-4296-9265-4CE6DC9BF425}" type="pres">
      <dgm:prSet presAssocID="{555830A3-8514-416F-9ED0-0F9585F03E33}" presName="Name0" presStyleCnt="0">
        <dgm:presLayoutVars>
          <dgm:dir/>
          <dgm:resizeHandles val="exact"/>
        </dgm:presLayoutVars>
      </dgm:prSet>
      <dgm:spPr/>
    </dgm:pt>
    <dgm:pt modelId="{2759B887-27F3-4C27-A5E4-CCF4FECB7E64}" type="pres">
      <dgm:prSet presAssocID="{1B31EB69-6DD1-49E7-9A8F-B45374DAAE65}" presName="composite" presStyleCnt="0"/>
      <dgm:spPr/>
    </dgm:pt>
    <dgm:pt modelId="{D8C4718E-15C3-49E2-B208-6D1C5B073B7F}" type="pres">
      <dgm:prSet presAssocID="{1B31EB69-6DD1-49E7-9A8F-B45374DAAE65}" presName="rect1" presStyleLbl="bgImgPlace1" presStyleIdx="0" presStyleCnt="1" custScaleX="56053" custScaleY="56013" custLinFactNeighborX="-30272" custLinFactNeighborY="1197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extLst>
        <a:ext uri="{E40237B7-FDA0-4F09-8148-C483321AD2D9}">
          <dgm14:cNvPr xmlns:dgm14="http://schemas.microsoft.com/office/drawing/2010/diagram" id="0" name="" descr="Young man holding bike"/>
        </a:ext>
      </dgm:extLst>
    </dgm:pt>
    <dgm:pt modelId="{7FB46B7D-E286-41D8-8341-C5949F24E272}" type="pres">
      <dgm:prSet presAssocID="{1B31EB69-6DD1-49E7-9A8F-B45374DAAE65}" presName="wedgeRectCallout1" presStyleLbl="node1" presStyleIdx="0" presStyleCnt="1" custScaleX="139562" custLinFactNeighborX="786" custLinFactNeighborY="7601">
        <dgm:presLayoutVars>
          <dgm:bulletEnabled val="1"/>
        </dgm:presLayoutVars>
      </dgm:prSet>
      <dgm:spPr/>
    </dgm:pt>
  </dgm:ptLst>
  <dgm:cxnLst>
    <dgm:cxn modelId="{B47D24D3-090F-4A25-8D2B-8B4A9A8F6839}" srcId="{555830A3-8514-416F-9ED0-0F9585F03E33}" destId="{1B31EB69-6DD1-49E7-9A8F-B45374DAAE65}" srcOrd="0" destOrd="0" parTransId="{0C782427-F103-4D1D-9E6B-7C365E9A225A}" sibTransId="{D686B517-C1DF-4035-8437-670D5646FCA5}"/>
    <dgm:cxn modelId="{2A64A9F0-DCE2-4C65-981B-46275F43EB23}" type="presOf" srcId="{1B31EB69-6DD1-49E7-9A8F-B45374DAAE65}" destId="{7FB46B7D-E286-41D8-8341-C5949F24E272}" srcOrd="0" destOrd="0" presId="urn:microsoft.com/office/officeart/2008/layout/BendingPictureCaptionList"/>
    <dgm:cxn modelId="{0047DDF6-606F-4431-B1C7-FEFEBA72CBE6}" type="presOf" srcId="{555830A3-8514-416F-9ED0-0F9585F03E33}" destId="{4975BEB2-4703-4296-9265-4CE6DC9BF425}" srcOrd="0" destOrd="0" presId="urn:microsoft.com/office/officeart/2008/layout/BendingPictureCaptionList"/>
    <dgm:cxn modelId="{FEC4D9DD-E52F-4CF3-B333-26297F38BE72}" type="presParOf" srcId="{4975BEB2-4703-4296-9265-4CE6DC9BF425}" destId="{2759B887-27F3-4C27-A5E4-CCF4FECB7E64}" srcOrd="0" destOrd="0" presId="urn:microsoft.com/office/officeart/2008/layout/BendingPictureCaptionList"/>
    <dgm:cxn modelId="{CF0F1ED3-D7E3-4119-BAE7-202B545B8CA0}" type="presParOf" srcId="{2759B887-27F3-4C27-A5E4-CCF4FECB7E64}" destId="{D8C4718E-15C3-49E2-B208-6D1C5B073B7F}" srcOrd="0" destOrd="0" presId="urn:microsoft.com/office/officeart/2008/layout/BendingPictureCaptionList"/>
    <dgm:cxn modelId="{31BBB5EC-5548-4580-9ED1-496A43D51E63}" type="presParOf" srcId="{2759B887-27F3-4C27-A5E4-CCF4FECB7E64}" destId="{7FB46B7D-E286-41D8-8341-C5949F24E272}" srcOrd="1" destOrd="0" presId="urn:microsoft.com/office/officeart/2008/layout/BendingPictureCaption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E3E2E-E8FD-45F9-8B28-C9706C4A41EB}">
      <dsp:nvSpPr>
        <dsp:cNvPr id="0" name=""/>
        <dsp:cNvSpPr/>
      </dsp:nvSpPr>
      <dsp:spPr>
        <a:xfrm>
          <a:off x="1511" y="508498"/>
          <a:ext cx="3223983" cy="1934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offender  has targeted a person</a:t>
          </a:r>
        </a:p>
      </dsp:txBody>
      <dsp:txXfrm>
        <a:off x="58167" y="565154"/>
        <a:ext cx="3110671" cy="1821078"/>
      </dsp:txXfrm>
    </dsp:sp>
    <dsp:sp modelId="{A662C8EF-BCAF-4D6A-973B-F9AC2013E219}">
      <dsp:nvSpPr>
        <dsp:cNvPr id="0" name=""/>
        <dsp:cNvSpPr/>
      </dsp:nvSpPr>
      <dsp:spPr>
        <a:xfrm>
          <a:off x="3547894" y="1075919"/>
          <a:ext cx="683484" cy="7995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GB" sz="3400" kern="1200"/>
        </a:p>
      </dsp:txBody>
      <dsp:txXfrm>
        <a:off x="3547894" y="1235829"/>
        <a:ext cx="478439" cy="479728"/>
      </dsp:txXfrm>
    </dsp:sp>
    <dsp:sp modelId="{22F18910-42BE-4AF1-8C84-1D587792C1B8}">
      <dsp:nvSpPr>
        <dsp:cNvPr id="0" name=""/>
        <dsp:cNvSpPr/>
      </dsp:nvSpPr>
      <dsp:spPr>
        <a:xfrm>
          <a:off x="4515089" y="508498"/>
          <a:ext cx="3223983" cy="1934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because of a particular characteristic.</a:t>
          </a:r>
        </a:p>
      </dsp:txBody>
      <dsp:txXfrm>
        <a:off x="4571745" y="565154"/>
        <a:ext cx="3110671" cy="1821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603C3-B845-456E-B4BB-92E566727EF4}">
      <dsp:nvSpPr>
        <dsp:cNvPr id="0" name=""/>
        <dsp:cNvSpPr/>
      </dsp:nvSpPr>
      <dsp:spPr>
        <a:xfrm>
          <a:off x="0" y="0"/>
          <a:ext cx="2143125" cy="31738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Race or perceived race</a:t>
          </a:r>
        </a:p>
      </dsp:txBody>
      <dsp:txXfrm>
        <a:off x="0" y="1269557"/>
        <a:ext cx="2143125" cy="1269557"/>
      </dsp:txXfrm>
    </dsp:sp>
    <dsp:sp modelId="{7E424104-7E46-4766-BBB0-7B64F367AA00}">
      <dsp:nvSpPr>
        <dsp:cNvPr id="0" name=""/>
        <dsp:cNvSpPr/>
      </dsp:nvSpPr>
      <dsp:spPr>
        <a:xfrm>
          <a:off x="543108" y="190433"/>
          <a:ext cx="1056907" cy="105690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A9E0B2-B105-47DF-BD7A-B312858ED43D}">
      <dsp:nvSpPr>
        <dsp:cNvPr id="0" name=""/>
        <dsp:cNvSpPr/>
      </dsp:nvSpPr>
      <dsp:spPr>
        <a:xfrm>
          <a:off x="2214983" y="0"/>
          <a:ext cx="2143125" cy="31738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Religion or perceived religion</a:t>
          </a:r>
        </a:p>
      </dsp:txBody>
      <dsp:txXfrm>
        <a:off x="2214983" y="1269557"/>
        <a:ext cx="2143125" cy="1269557"/>
      </dsp:txXfrm>
    </dsp:sp>
    <dsp:sp modelId="{E1D484C6-A848-4705-81E8-AD736B3A68CC}">
      <dsp:nvSpPr>
        <dsp:cNvPr id="0" name=""/>
        <dsp:cNvSpPr/>
      </dsp:nvSpPr>
      <dsp:spPr>
        <a:xfrm>
          <a:off x="2750527" y="190433"/>
          <a:ext cx="1056907" cy="105690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66F3D4-B450-446C-9D21-A772B5C16C32}">
      <dsp:nvSpPr>
        <dsp:cNvPr id="0" name=""/>
        <dsp:cNvSpPr/>
      </dsp:nvSpPr>
      <dsp:spPr>
        <a:xfrm>
          <a:off x="4414837" y="0"/>
          <a:ext cx="2143125" cy="31738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Sexual orientation or perceived sexual orientation</a:t>
          </a:r>
        </a:p>
      </dsp:txBody>
      <dsp:txXfrm>
        <a:off x="4414837" y="1269557"/>
        <a:ext cx="2143125" cy="1269557"/>
      </dsp:txXfrm>
    </dsp:sp>
    <dsp:sp modelId="{FAD3DD92-373F-430A-BE26-473BBD26CC98}">
      <dsp:nvSpPr>
        <dsp:cNvPr id="0" name=""/>
        <dsp:cNvSpPr/>
      </dsp:nvSpPr>
      <dsp:spPr>
        <a:xfrm>
          <a:off x="4957946" y="190433"/>
          <a:ext cx="1056907" cy="105690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2352BC-5E71-44D4-9A61-DB87FFEEC14F}">
      <dsp:nvSpPr>
        <dsp:cNvPr id="0" name=""/>
        <dsp:cNvSpPr/>
      </dsp:nvSpPr>
      <dsp:spPr>
        <a:xfrm>
          <a:off x="6622256" y="0"/>
          <a:ext cx="2143125" cy="31738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Disability or perceived disability </a:t>
          </a:r>
        </a:p>
      </dsp:txBody>
      <dsp:txXfrm>
        <a:off x="6622256" y="1269557"/>
        <a:ext cx="2143125" cy="1269557"/>
      </dsp:txXfrm>
    </dsp:sp>
    <dsp:sp modelId="{41FBE427-FA9A-4E33-B1AD-14B60A4BB31C}">
      <dsp:nvSpPr>
        <dsp:cNvPr id="0" name=""/>
        <dsp:cNvSpPr/>
      </dsp:nvSpPr>
      <dsp:spPr>
        <a:xfrm>
          <a:off x="7165365" y="190433"/>
          <a:ext cx="1056907" cy="105690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E5551E-D9D4-4792-984E-EA404A2C018D}">
      <dsp:nvSpPr>
        <dsp:cNvPr id="0" name=""/>
        <dsp:cNvSpPr/>
      </dsp:nvSpPr>
      <dsp:spPr>
        <a:xfrm>
          <a:off x="8829675" y="0"/>
          <a:ext cx="2143125" cy="31738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Transgender identity or perceived transgender identity</a:t>
          </a:r>
        </a:p>
      </dsp:txBody>
      <dsp:txXfrm>
        <a:off x="8829675" y="1269557"/>
        <a:ext cx="2143125" cy="1269557"/>
      </dsp:txXfrm>
    </dsp:sp>
    <dsp:sp modelId="{752A1367-47A6-4CDA-8A1B-538D700B1EAA}">
      <dsp:nvSpPr>
        <dsp:cNvPr id="0" name=""/>
        <dsp:cNvSpPr/>
      </dsp:nvSpPr>
      <dsp:spPr>
        <a:xfrm>
          <a:off x="9372783" y="190433"/>
          <a:ext cx="1056907" cy="1056907"/>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931487-DEF5-446F-8170-5752BD609FF3}">
      <dsp:nvSpPr>
        <dsp:cNvPr id="0" name=""/>
        <dsp:cNvSpPr/>
      </dsp:nvSpPr>
      <dsp:spPr>
        <a:xfrm>
          <a:off x="381017" y="2517913"/>
          <a:ext cx="10210765" cy="609383"/>
        </a:xfrm>
        <a:prstGeom prst="leftRightArrow">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E3E2E-E8FD-45F9-8B28-C9706C4A41EB}">
      <dsp:nvSpPr>
        <dsp:cNvPr id="0" name=""/>
        <dsp:cNvSpPr/>
      </dsp:nvSpPr>
      <dsp:spPr>
        <a:xfrm>
          <a:off x="4351" y="2483122"/>
          <a:ext cx="1902420" cy="11414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Hostility </a:t>
          </a:r>
        </a:p>
      </dsp:txBody>
      <dsp:txXfrm>
        <a:off x="37783" y="2516554"/>
        <a:ext cx="1835556" cy="1074588"/>
      </dsp:txXfrm>
    </dsp:sp>
    <dsp:sp modelId="{BE523BCE-5120-4FD4-A4B6-DCF5829F2873}">
      <dsp:nvSpPr>
        <dsp:cNvPr id="0" name=""/>
        <dsp:cNvSpPr/>
      </dsp:nvSpPr>
      <dsp:spPr>
        <a:xfrm>
          <a:off x="2097013" y="2817948"/>
          <a:ext cx="403313" cy="47180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2097013" y="2912308"/>
        <a:ext cx="282319" cy="283080"/>
      </dsp:txXfrm>
    </dsp:sp>
    <dsp:sp modelId="{936F69E1-9C03-4D55-A098-2193333B7037}">
      <dsp:nvSpPr>
        <dsp:cNvPr id="0" name=""/>
        <dsp:cNvSpPr/>
      </dsp:nvSpPr>
      <dsp:spPr>
        <a:xfrm>
          <a:off x="2667739" y="2483122"/>
          <a:ext cx="1902420" cy="11414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Prejudice </a:t>
          </a:r>
        </a:p>
      </dsp:txBody>
      <dsp:txXfrm>
        <a:off x="2701171" y="2516554"/>
        <a:ext cx="1835556" cy="1074588"/>
      </dsp:txXfrm>
    </dsp:sp>
    <dsp:sp modelId="{49D84046-088A-49A6-AE13-BCF461029207}">
      <dsp:nvSpPr>
        <dsp:cNvPr id="0" name=""/>
        <dsp:cNvSpPr/>
      </dsp:nvSpPr>
      <dsp:spPr>
        <a:xfrm rot="57172" flipV="1">
          <a:off x="4700903" y="2825979"/>
          <a:ext cx="430252" cy="45340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4700912" y="2915587"/>
        <a:ext cx="301176" cy="272042"/>
      </dsp:txXfrm>
    </dsp:sp>
    <dsp:sp modelId="{A0461FD2-8667-4AD4-9A9D-DFCD815FC435}">
      <dsp:nvSpPr>
        <dsp:cNvPr id="0" name=""/>
        <dsp:cNvSpPr/>
      </dsp:nvSpPr>
      <dsp:spPr>
        <a:xfrm>
          <a:off x="5238738" y="2461743"/>
          <a:ext cx="1902420" cy="11414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against an identifiable group of people </a:t>
          </a:r>
        </a:p>
      </dsp:txBody>
      <dsp:txXfrm>
        <a:off x="5272170" y="2495175"/>
        <a:ext cx="1835556" cy="1074588"/>
      </dsp:txXfrm>
    </dsp:sp>
    <dsp:sp modelId="{6FD6F6EE-C52E-4093-B534-32D5BFC204F7}">
      <dsp:nvSpPr>
        <dsp:cNvPr id="0" name=""/>
        <dsp:cNvSpPr/>
      </dsp:nvSpPr>
      <dsp:spPr>
        <a:xfrm rot="26670">
          <a:off x="7354491" y="2807358"/>
          <a:ext cx="452292" cy="471800"/>
        </a:xfrm>
        <a:prstGeom prst="mathEqual">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7354493" y="2901192"/>
        <a:ext cx="316604" cy="283080"/>
      </dsp:txXfrm>
    </dsp:sp>
    <dsp:sp modelId="{9E1967D3-2433-4A6F-85F2-5EF47922A33E}">
      <dsp:nvSpPr>
        <dsp:cNvPr id="0" name=""/>
        <dsp:cNvSpPr/>
      </dsp:nvSpPr>
      <dsp:spPr>
        <a:xfrm>
          <a:off x="7994515" y="2483122"/>
          <a:ext cx="1902420" cy="1141452"/>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Hate</a:t>
          </a:r>
        </a:p>
      </dsp:txBody>
      <dsp:txXfrm>
        <a:off x="8027947" y="2516554"/>
        <a:ext cx="1835556" cy="10745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4718E-15C3-49E2-B208-6D1C5B073B7F}">
      <dsp:nvSpPr>
        <dsp:cNvPr id="0" name=""/>
        <dsp:cNvSpPr/>
      </dsp:nvSpPr>
      <dsp:spPr>
        <a:xfrm>
          <a:off x="194514" y="295837"/>
          <a:ext cx="2417323" cy="2035334"/>
        </a:xfrm>
        <a:prstGeom prst="rect">
          <a:avLst/>
        </a:prstGeom>
        <a:blipFill>
          <a:blip xmlns:r="http://schemas.openxmlformats.org/officeDocument/2006/relationships" r:embed="rId1"/>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B46B7D-E286-41D8-8341-C5949F24E272}">
      <dsp:nvSpPr>
        <dsp:cNvPr id="0" name=""/>
        <dsp:cNvSpPr/>
      </dsp:nvSpPr>
      <dsp:spPr>
        <a:xfrm>
          <a:off x="194514" y="2309307"/>
          <a:ext cx="5446034" cy="1227668"/>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spc="-10" dirty="0">
              <a:solidFill>
                <a:srgbClr val="001F5F"/>
              </a:solidFill>
              <a:latin typeface="Calibri"/>
              <a:cs typeface="Calibri"/>
            </a:rPr>
            <a:t>There</a:t>
          </a:r>
          <a:r>
            <a:rPr lang="en-GB" sz="1900" b="1" kern="1200" spc="-95" dirty="0">
              <a:solidFill>
                <a:srgbClr val="001F5F"/>
              </a:solidFill>
              <a:latin typeface="Calibri"/>
              <a:cs typeface="Calibri"/>
            </a:rPr>
            <a:t> </a:t>
          </a:r>
          <a:r>
            <a:rPr lang="en-GB" sz="1900" b="1" kern="1200" dirty="0">
              <a:solidFill>
                <a:srgbClr val="001F5F"/>
              </a:solidFill>
              <a:latin typeface="Calibri"/>
              <a:cs typeface="Calibri"/>
            </a:rPr>
            <a:t>has</a:t>
          </a:r>
          <a:r>
            <a:rPr lang="en-GB" sz="1900" b="1" kern="1200" spc="-120" dirty="0">
              <a:solidFill>
                <a:srgbClr val="001F5F"/>
              </a:solidFill>
              <a:latin typeface="Calibri"/>
              <a:cs typeface="Calibri"/>
            </a:rPr>
            <a:t> </a:t>
          </a:r>
          <a:r>
            <a:rPr lang="en-GB" sz="1900" b="1" kern="1200" dirty="0">
              <a:solidFill>
                <a:srgbClr val="001F5F"/>
              </a:solidFill>
              <a:latin typeface="Calibri"/>
              <a:cs typeface="Calibri"/>
            </a:rPr>
            <a:t>been</a:t>
          </a:r>
          <a:r>
            <a:rPr lang="en-GB" sz="1900" b="1" kern="1200" spc="-110" dirty="0">
              <a:solidFill>
                <a:srgbClr val="001F5F"/>
              </a:solidFill>
              <a:latin typeface="Calibri"/>
              <a:cs typeface="Calibri"/>
            </a:rPr>
            <a:t> </a:t>
          </a:r>
          <a:r>
            <a:rPr lang="en-GB" sz="1900" b="1" kern="1200" dirty="0">
              <a:solidFill>
                <a:srgbClr val="001F5F"/>
              </a:solidFill>
              <a:latin typeface="Calibri"/>
              <a:cs typeface="Calibri"/>
            </a:rPr>
            <a:t>an</a:t>
          </a:r>
          <a:r>
            <a:rPr lang="en-GB" sz="1900" b="1" kern="1200" spc="-120" dirty="0">
              <a:solidFill>
                <a:srgbClr val="001F5F"/>
              </a:solidFill>
              <a:latin typeface="Calibri"/>
              <a:cs typeface="Calibri"/>
            </a:rPr>
            <a:t> </a:t>
          </a:r>
          <a:r>
            <a:rPr lang="en-GB" sz="1900" b="1" kern="1200" spc="-10" dirty="0">
              <a:solidFill>
                <a:srgbClr val="001F5F"/>
              </a:solidFill>
              <a:latin typeface="Calibri"/>
              <a:cs typeface="Calibri"/>
            </a:rPr>
            <a:t>ongoing</a:t>
          </a:r>
          <a:r>
            <a:rPr lang="en-GB" sz="1900" b="1" kern="1200" spc="-114" dirty="0">
              <a:solidFill>
                <a:srgbClr val="001F5F"/>
              </a:solidFill>
              <a:latin typeface="Calibri"/>
              <a:cs typeface="Calibri"/>
            </a:rPr>
            <a:t> </a:t>
          </a:r>
          <a:r>
            <a:rPr lang="en-GB" sz="1900" b="1" kern="1200" spc="-20" dirty="0">
              <a:solidFill>
                <a:srgbClr val="001F5F"/>
              </a:solidFill>
              <a:latin typeface="Calibri"/>
              <a:cs typeface="Calibri"/>
            </a:rPr>
            <a:t>dispute</a:t>
          </a:r>
          <a:r>
            <a:rPr lang="en-GB" sz="1900" b="1" kern="1200" spc="-100" dirty="0">
              <a:solidFill>
                <a:srgbClr val="001F5F"/>
              </a:solidFill>
              <a:latin typeface="Calibri"/>
              <a:cs typeface="Calibri"/>
            </a:rPr>
            <a:t> </a:t>
          </a:r>
          <a:r>
            <a:rPr lang="en-GB" sz="1900" b="1" kern="1200" spc="-10" dirty="0">
              <a:solidFill>
                <a:srgbClr val="001F5F"/>
              </a:solidFill>
              <a:latin typeface="Calibri"/>
              <a:cs typeface="Calibri"/>
            </a:rPr>
            <a:t>between two pupils. </a:t>
          </a:r>
          <a:r>
            <a:rPr lang="en-GB" sz="1900" b="1" kern="1200" spc="-50" dirty="0">
              <a:solidFill>
                <a:srgbClr val="001F5F"/>
              </a:solidFill>
              <a:latin typeface="Calibri"/>
              <a:cs typeface="Calibri"/>
            </a:rPr>
            <a:t>During an argument, one pupil has been heard to say “go back to your own country, </a:t>
          </a:r>
          <a:br>
            <a:rPr lang="en-GB" sz="1900" b="1" kern="1200" spc="-50" dirty="0">
              <a:solidFill>
                <a:srgbClr val="001F5F"/>
              </a:solidFill>
              <a:latin typeface="Calibri"/>
              <a:cs typeface="Calibri"/>
            </a:rPr>
          </a:br>
          <a:r>
            <a:rPr lang="en-GB" sz="1900" b="1" kern="1200" spc="-50" dirty="0">
              <a:solidFill>
                <a:srgbClr val="001F5F"/>
              </a:solidFill>
              <a:latin typeface="Calibri"/>
              <a:cs typeface="Calibri"/>
            </a:rPr>
            <a:t>we don’t need you here”.</a:t>
          </a:r>
          <a:endParaRPr lang="en-GB" sz="1900" kern="1200" dirty="0"/>
        </a:p>
      </dsp:txBody>
      <dsp:txXfrm>
        <a:off x="194514" y="2309307"/>
        <a:ext cx="5446034" cy="12276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4718E-15C3-49E2-B208-6D1C5B073B7F}">
      <dsp:nvSpPr>
        <dsp:cNvPr id="0" name=""/>
        <dsp:cNvSpPr/>
      </dsp:nvSpPr>
      <dsp:spPr>
        <a:xfrm>
          <a:off x="118427" y="436140"/>
          <a:ext cx="2549213" cy="203791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B46B7D-E286-41D8-8341-C5949F24E272}">
      <dsp:nvSpPr>
        <dsp:cNvPr id="0" name=""/>
        <dsp:cNvSpPr/>
      </dsp:nvSpPr>
      <dsp:spPr>
        <a:xfrm>
          <a:off x="136297" y="2475184"/>
          <a:ext cx="5648907" cy="1273401"/>
        </a:xfrm>
        <a:prstGeom prst="wedgeRectCallout">
          <a:avLst>
            <a:gd name="adj1" fmla="val 20250"/>
            <a:gd name="adj2" fmla="val -607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GB" sz="1800" b="1" kern="1200" spc="-10" dirty="0">
            <a:solidFill>
              <a:srgbClr val="001F5F"/>
            </a:solidFill>
            <a:latin typeface="Calibri"/>
            <a:cs typeface="Calibri"/>
          </a:endParaRPr>
        </a:p>
        <a:p>
          <a:pPr marL="0" lvl="0" indent="0" algn="ctr" defTabSz="800100">
            <a:lnSpc>
              <a:spcPct val="90000"/>
            </a:lnSpc>
            <a:spcBef>
              <a:spcPct val="0"/>
            </a:spcBef>
            <a:spcAft>
              <a:spcPct val="35000"/>
            </a:spcAft>
            <a:buNone/>
          </a:pPr>
          <a:r>
            <a:rPr lang="en-GB" sz="1800" b="1" kern="1200" spc="-10" dirty="0">
              <a:solidFill>
                <a:srgbClr val="001F5F"/>
              </a:solidFill>
              <a:latin typeface="Calibri"/>
              <a:cs typeface="Calibri"/>
            </a:rPr>
            <a:t>Tom cycles to school. Every day in the school cycle store, a group of youths who regularly make fun of people with disabilities spit at him and push him whilst throwing insults. Tom is partially deaf and has a speech impediment.</a:t>
          </a:r>
        </a:p>
        <a:p>
          <a:pPr marL="0" lvl="0" indent="0" algn="ctr" defTabSz="800100">
            <a:lnSpc>
              <a:spcPct val="90000"/>
            </a:lnSpc>
            <a:spcBef>
              <a:spcPct val="0"/>
            </a:spcBef>
            <a:spcAft>
              <a:spcPct val="35000"/>
            </a:spcAft>
            <a:buNone/>
          </a:pPr>
          <a:r>
            <a:rPr lang="en-GB" sz="1500" b="1" kern="1200" spc="-10" dirty="0">
              <a:solidFill>
                <a:srgbClr val="001F5F"/>
              </a:solidFill>
              <a:latin typeface="Calibri"/>
              <a:cs typeface="Calibri"/>
            </a:rPr>
            <a:t>.</a:t>
          </a:r>
          <a:endParaRPr lang="en-GB" sz="1500" kern="1200" dirty="0"/>
        </a:p>
      </dsp:txBody>
      <dsp:txXfrm>
        <a:off x="136297" y="2475184"/>
        <a:ext cx="5648907" cy="12734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E3387C1-8EFB-44F7-8485-D662F1CF7333}" type="datetime1">
              <a:rPr lang="en-GB" smtClean="0"/>
              <a:t>29/10/2024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64E50CC-F33A-4EF4-9F12-93EC4A21A0CF}" type="slidenum">
              <a:rPr lang="en-GB" smtClean="0"/>
              <a:t>‹#›</a:t>
            </a:fld>
            <a:endParaRPr lang="en-GB"/>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8D6434E-09F1-48C0-A525-B5A7008B7802}" type="datetime1">
              <a:rPr lang="en-GB" noProof="0" smtClean="0"/>
              <a:t>29/10/2024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2674CE4-FBD8-4481-AEFB-CA53E599A745}" type="slidenum">
              <a:rPr lang="en-GB" noProof="0" smtClean="0"/>
              <a:t>‹#›</a:t>
            </a:fld>
            <a:endParaRPr lang="en-GB" noProof="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dirty="0"/>
              <a:t>Welcome to this short guide to dealing with hate incidents in schools.</a:t>
            </a:r>
          </a:p>
        </p:txBody>
      </p:sp>
      <p:sp>
        <p:nvSpPr>
          <p:cNvPr id="4" name="Slide Number Placeholder 3"/>
          <p:cNvSpPr>
            <a:spLocks noGrp="1"/>
          </p:cNvSpPr>
          <p:nvPr>
            <p:ph type="sldNum" sz="quarter" idx="10"/>
          </p:nvPr>
        </p:nvSpPr>
        <p:spPr/>
        <p:txBody>
          <a:bodyPr rtlCol="0"/>
          <a:lstStyle/>
          <a:p>
            <a:pPr rtl="0"/>
            <a:fld id="{32674CE4-FBD8-4481-AEFB-CA53E599A745}" type="slidenum">
              <a:rPr lang="en-GB" smtClean="0"/>
              <a:t>1</a:t>
            </a:fld>
            <a:endParaRPr lang="en-GB"/>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Non-crime hate incidents involving school-aged children where the alleged behaviour takes place on school premises should be referred to the school's management team to assess the risk and decide on a proportionate response.</a:t>
            </a:r>
          </a:p>
          <a:p>
            <a:r>
              <a:rPr lang="en-GB" dirty="0"/>
              <a:t>•	This includes incidents in a classroom, during a lesson or in the playground.</a:t>
            </a:r>
          </a:p>
          <a:p>
            <a:r>
              <a:rPr lang="en-GB" dirty="0"/>
              <a:t>•	It may also include incidents involving school staff.</a:t>
            </a:r>
          </a:p>
          <a:p>
            <a:r>
              <a:rPr lang="en-GB" dirty="0"/>
              <a:t>•	It does not apply to incidents during school trips or on school transport to and from school.</a:t>
            </a:r>
          </a:p>
          <a:p>
            <a:endParaRPr lang="en-GB" dirty="0"/>
          </a:p>
          <a:p>
            <a:r>
              <a:rPr lang="en-GB" dirty="0"/>
              <a:t>The school management team should implement appropriate safeguarding measures for any children involved.</a:t>
            </a:r>
          </a:p>
          <a:p>
            <a:r>
              <a:rPr lang="en-GB" dirty="0"/>
              <a:t>•	Where appropriate, the school should ensure that a parent or guardian is notified and present when a child may be questioned.</a:t>
            </a:r>
          </a:p>
          <a:p>
            <a:r>
              <a:rPr lang="en-GB" dirty="0"/>
              <a:t>•	If there is suggestion that the school may not be able to adequately address the concern or there is a risk that the incident may escalate further or result in criminal conduct either within or outside school, this may warrant further police involvement.</a:t>
            </a:r>
          </a:p>
          <a:p>
            <a:endParaRPr lang="en-GB" dirty="0"/>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10</a:t>
            </a:fld>
            <a:endParaRPr lang="en-GB" noProof="0"/>
          </a:p>
        </p:txBody>
      </p:sp>
    </p:spTree>
    <p:extLst>
      <p:ext uri="{BB962C8B-B14F-4D97-AF65-F5344CB8AC3E}">
        <p14:creationId xmlns:p14="http://schemas.microsoft.com/office/powerpoint/2010/main" val="2372575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Non-crime hate incidents involving school-aged children where the alleged behaviour takes place on school premises should be referred to the school's management team to assess the risk and decide on a proportionate response.</a:t>
            </a:r>
          </a:p>
          <a:p>
            <a:r>
              <a:rPr lang="en-GB" dirty="0"/>
              <a:t>•	This includes incidents in a classroom, during a lesson or in the playground.</a:t>
            </a:r>
          </a:p>
          <a:p>
            <a:r>
              <a:rPr lang="en-GB" dirty="0"/>
              <a:t>•	It may also include incidents involving school staff.</a:t>
            </a:r>
          </a:p>
          <a:p>
            <a:r>
              <a:rPr lang="en-GB" dirty="0"/>
              <a:t>•	It does not apply to incidents during school trips or on school transport to and from school.</a:t>
            </a:r>
          </a:p>
          <a:p>
            <a:endParaRPr lang="en-GB" dirty="0"/>
          </a:p>
          <a:p>
            <a:r>
              <a:rPr lang="en-GB" dirty="0"/>
              <a:t>The school management team should implement appropriate safeguarding measures for any children involved.</a:t>
            </a:r>
          </a:p>
          <a:p>
            <a:r>
              <a:rPr lang="en-GB" dirty="0"/>
              <a:t>•	Where appropriate, the school should ensure that a parent or guardian is notified and present when a child may be questioned.</a:t>
            </a:r>
          </a:p>
          <a:p>
            <a:r>
              <a:rPr lang="en-GB" dirty="0"/>
              <a:t>•	Police should not generally be involved in dealing with non-crime hate incidents that occur on school premises.</a:t>
            </a:r>
          </a:p>
          <a:p>
            <a:r>
              <a:rPr lang="en-GB" dirty="0"/>
              <a:t>•	If there is suggestion that the school may not be able to adequately address the concern or there is a risk that the incident may escalate further or result in criminal conduct either within or outside school, this may warrant further police involvement.</a:t>
            </a:r>
          </a:p>
          <a:p>
            <a:endParaRPr lang="en-GB" dirty="0"/>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11</a:t>
            </a:fld>
            <a:endParaRPr lang="en-GB" noProof="0"/>
          </a:p>
        </p:txBody>
      </p:sp>
    </p:spTree>
    <p:extLst>
      <p:ext uri="{BB962C8B-B14F-4D97-AF65-F5344CB8AC3E}">
        <p14:creationId xmlns:p14="http://schemas.microsoft.com/office/powerpoint/2010/main" val="494209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steps.</a:t>
            </a:r>
          </a:p>
          <a:p>
            <a:endParaRPr lang="en-GB" dirty="0"/>
          </a:p>
          <a:p>
            <a:r>
              <a:rPr lang="en-GB" dirty="0"/>
              <a:t>If you feel a Hate Crime has been committed, please submit a report via www dot report hyphen it dot org dot </a:t>
            </a:r>
            <a:r>
              <a:rPr lang="en-GB" dirty="0" err="1"/>
              <a:t>uk</a:t>
            </a:r>
            <a:r>
              <a:rPr lang="en-GB" dirty="0"/>
              <a:t> or by calling the police non-emergency number 101 – in an emergency always call 999.</a:t>
            </a:r>
          </a:p>
          <a:p>
            <a:endParaRPr lang="en-GB" dirty="0"/>
          </a:p>
          <a:p>
            <a:r>
              <a:rPr lang="en-GB" dirty="0"/>
              <a:t>Head to the Grid where you will find our comprehensive schools toolkit, which will allow you to deliver hate crime sessions to key stages 2, 3 and 4.</a:t>
            </a:r>
          </a:p>
          <a:p>
            <a:endParaRPr lang="en-GB" dirty="0"/>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12</a:t>
            </a:fld>
            <a:endParaRPr lang="en-GB" noProof="0"/>
          </a:p>
        </p:txBody>
      </p:sp>
    </p:spTree>
    <p:extLst>
      <p:ext uri="{BB962C8B-B14F-4D97-AF65-F5344CB8AC3E}">
        <p14:creationId xmlns:p14="http://schemas.microsoft.com/office/powerpoint/2010/main" val="2889632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final thought and reflection on what we have covered, please take the opportunity to scan this QR code and watch this thought-provoking poem where George explores the subject of hate crime before calling on all of us to come together to challenge intolerance wherever we see it and to report  incidents of hate.</a:t>
            </a: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13</a:t>
            </a:fld>
            <a:endParaRPr lang="en-GB" noProof="0"/>
          </a:p>
        </p:txBody>
      </p:sp>
    </p:spTree>
    <p:extLst>
      <p:ext uri="{BB962C8B-B14F-4D97-AF65-F5344CB8AC3E}">
        <p14:creationId xmlns:p14="http://schemas.microsoft.com/office/powerpoint/2010/main" val="1182610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dirty="0"/>
              <a:t>Please visit www dot </a:t>
            </a:r>
            <a:r>
              <a:rPr lang="en-GB" dirty="0" err="1"/>
              <a:t>herts</a:t>
            </a:r>
            <a:r>
              <a:rPr lang="en-GB" dirty="0"/>
              <a:t> against hate dot org forward slash stop the hate for more information.</a:t>
            </a: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10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Aft>
                <a:spcPts val="550"/>
              </a:spcAft>
            </a:pPr>
            <a:r>
              <a:rPr lang="en-GB" sz="1800" dirty="0">
                <a:solidFill>
                  <a:srgbClr val="323130"/>
                </a:solidFill>
                <a:effectLst/>
                <a:latin typeface="Arial" panose="020B0604020202020204" pitchFamily="34" charset="0"/>
                <a:ea typeface="Segoe UI" panose="020B0502040204020203" pitchFamily="34" charset="0"/>
              </a:rPr>
              <a:t>Since June 2023, schools have been required to deal with non-crime hate incidents that take place on their premises.</a:t>
            </a:r>
          </a:p>
          <a:p>
            <a:pPr>
              <a:spcAft>
                <a:spcPts val="550"/>
              </a:spcAft>
            </a:pPr>
            <a:r>
              <a:rPr lang="en-GB" sz="1800" dirty="0">
                <a:solidFill>
                  <a:srgbClr val="323130"/>
                </a:solidFill>
                <a:effectLst/>
                <a:latin typeface="Arial" panose="020B0604020202020204" pitchFamily="34" charset="0"/>
                <a:ea typeface="Segoe UI" panose="020B0502040204020203" pitchFamily="34" charset="0"/>
              </a:rPr>
              <a:t>Settings should have processes in place to regularly review this data to identify emerging themes and inform preventative and responsive work around hate crime.</a:t>
            </a:r>
          </a:p>
          <a:p>
            <a:pPr marL="0" indent="0" rtl="0">
              <a:buFont typeface="Arial" panose="020B0604020202020204" pitchFamily="34" charset="0"/>
              <a:buNone/>
            </a:pPr>
            <a:endParaRPr lang="en-GB" dirty="0"/>
          </a:p>
          <a:p>
            <a:pPr marL="0" indent="0" rtl="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rtlCol="0"/>
          <a:lstStyle/>
          <a:p>
            <a:pPr rtl="0"/>
            <a:fld id="{CF2FD335-6D8E-486A-8F5F-DFC7325903FF}" type="slidenum">
              <a:rPr lang="en-GB" smtClean="0"/>
              <a:t>2</a:t>
            </a:fld>
            <a:endParaRPr lang="en-GB"/>
          </a:p>
        </p:txBody>
      </p:sp>
    </p:spTree>
    <p:extLst>
      <p:ext uri="{BB962C8B-B14F-4D97-AF65-F5344CB8AC3E}">
        <p14:creationId xmlns:p14="http://schemas.microsoft.com/office/powerpoint/2010/main" val="11886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Aft>
                <a:spcPts val="550"/>
              </a:spcAft>
            </a:pPr>
            <a:r>
              <a:rPr lang="en-GB" sz="1800" dirty="0">
                <a:solidFill>
                  <a:srgbClr val="323130"/>
                </a:solidFill>
                <a:effectLst/>
                <a:latin typeface="Arial" panose="020B0604020202020204" pitchFamily="34" charset="0"/>
                <a:ea typeface="Segoe UI" panose="020B0502040204020203" pitchFamily="34" charset="0"/>
              </a:rPr>
              <a:t>This means that…</a:t>
            </a:r>
          </a:p>
          <a:p>
            <a:pPr>
              <a:spcAft>
                <a:spcPts val="550"/>
              </a:spcAft>
            </a:pPr>
            <a:r>
              <a:rPr lang="en-GB" sz="1800" dirty="0">
                <a:solidFill>
                  <a:srgbClr val="323130"/>
                </a:solidFill>
                <a:effectLst/>
                <a:latin typeface="Arial" panose="020B0604020202020204" pitchFamily="34" charset="0"/>
                <a:ea typeface="Segoe UI" panose="020B0502040204020203" pitchFamily="34" charset="0"/>
              </a:rPr>
              <a:t>If you witness or receive a report of hostility or prejudice towards a student or staff because of their:</a:t>
            </a:r>
          </a:p>
          <a:p>
            <a:pPr>
              <a:spcAft>
                <a:spcPts val="550"/>
              </a:spcAft>
            </a:pPr>
            <a:r>
              <a:rPr lang="en-GB" sz="1800" dirty="0">
                <a:solidFill>
                  <a:srgbClr val="323130"/>
                </a:solidFill>
                <a:effectLst/>
                <a:latin typeface="Arial" panose="020B0604020202020204" pitchFamily="34" charset="0"/>
                <a:ea typeface="Segoe UI" panose="020B0502040204020203" pitchFamily="34" charset="0"/>
              </a:rPr>
              <a:t>•	disability</a:t>
            </a:r>
          </a:p>
          <a:p>
            <a:pPr>
              <a:spcAft>
                <a:spcPts val="550"/>
              </a:spcAft>
            </a:pPr>
            <a:r>
              <a:rPr lang="en-GB" sz="1800" dirty="0">
                <a:solidFill>
                  <a:srgbClr val="323130"/>
                </a:solidFill>
                <a:effectLst/>
                <a:latin typeface="Arial" panose="020B0604020202020204" pitchFamily="34" charset="0"/>
                <a:ea typeface="Segoe UI" panose="020B0502040204020203" pitchFamily="34" charset="0"/>
              </a:rPr>
              <a:t>•	race</a:t>
            </a:r>
          </a:p>
          <a:p>
            <a:pPr>
              <a:spcAft>
                <a:spcPts val="550"/>
              </a:spcAft>
            </a:pPr>
            <a:r>
              <a:rPr lang="en-GB" sz="1800" dirty="0">
                <a:solidFill>
                  <a:srgbClr val="323130"/>
                </a:solidFill>
                <a:effectLst/>
                <a:latin typeface="Arial" panose="020B0604020202020204" pitchFamily="34" charset="0"/>
                <a:ea typeface="Segoe UI" panose="020B0502040204020203" pitchFamily="34" charset="0"/>
              </a:rPr>
              <a:t>•	religion</a:t>
            </a:r>
          </a:p>
          <a:p>
            <a:pPr>
              <a:spcAft>
                <a:spcPts val="550"/>
              </a:spcAft>
            </a:pPr>
            <a:r>
              <a:rPr lang="en-GB" sz="1800" dirty="0">
                <a:solidFill>
                  <a:srgbClr val="323130"/>
                </a:solidFill>
                <a:effectLst/>
                <a:latin typeface="Arial" panose="020B0604020202020204" pitchFamily="34" charset="0"/>
                <a:ea typeface="Segoe UI" panose="020B0502040204020203" pitchFamily="34" charset="0"/>
              </a:rPr>
              <a:t>•	sexual orientation</a:t>
            </a:r>
          </a:p>
          <a:p>
            <a:pPr>
              <a:spcAft>
                <a:spcPts val="550"/>
              </a:spcAft>
            </a:pPr>
            <a:r>
              <a:rPr lang="en-GB" sz="1800" dirty="0">
                <a:solidFill>
                  <a:srgbClr val="323130"/>
                </a:solidFill>
                <a:effectLst/>
                <a:latin typeface="Arial" panose="020B0604020202020204" pitchFamily="34" charset="0"/>
                <a:ea typeface="Segoe UI" panose="020B0502040204020203" pitchFamily="34" charset="0"/>
              </a:rPr>
              <a:t>•	transgender identity</a:t>
            </a:r>
          </a:p>
          <a:p>
            <a:pPr>
              <a:spcAft>
                <a:spcPts val="550"/>
              </a:spcAft>
            </a:pPr>
            <a:r>
              <a:rPr lang="en-GB" sz="1800" dirty="0">
                <a:solidFill>
                  <a:srgbClr val="323130"/>
                </a:solidFill>
                <a:effectLst/>
                <a:latin typeface="Arial" panose="020B0604020202020204" pitchFamily="34" charset="0"/>
                <a:ea typeface="Segoe UI" panose="020B0502040204020203" pitchFamily="34" charset="0"/>
              </a:rPr>
              <a:t>this should be recorded as a hate incident.</a:t>
            </a:r>
            <a:endParaRPr lang="en-GB" dirty="0"/>
          </a:p>
          <a:p>
            <a:pPr marL="0" indent="0" rtl="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rtlCol="0"/>
          <a:lstStyle/>
          <a:p>
            <a:pPr rtl="0"/>
            <a:fld id="{CF2FD335-6D8E-486A-8F5F-DFC7325903FF}" type="slidenum">
              <a:rPr lang="en-GB" smtClean="0"/>
              <a:t>3</a:t>
            </a:fld>
            <a:endParaRPr lang="en-GB"/>
          </a:p>
        </p:txBody>
      </p:sp>
    </p:spTree>
    <p:extLst>
      <p:ext uri="{BB962C8B-B14F-4D97-AF65-F5344CB8AC3E}">
        <p14:creationId xmlns:p14="http://schemas.microsoft.com/office/powerpoint/2010/main" val="2357274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panose="020B0604020202020204" pitchFamily="34" charset="0"/>
                <a:ea typeface="Times New Roman" panose="02020603050405020304" pitchFamily="18" charset="0"/>
              </a:rPr>
              <a:t>What is a hate crime?</a:t>
            </a:r>
            <a:endParaRPr lang="en-GB" sz="1800" dirty="0">
              <a:effectLst/>
              <a:latin typeface="Times New Roman" panose="02020603050405020304" pitchFamily="18" charset="0"/>
              <a:ea typeface="Times New Roman" panose="02020603050405020304" pitchFamily="18" charset="0"/>
            </a:endParaRPr>
          </a:p>
          <a:p>
            <a:pPr>
              <a:spcAft>
                <a:spcPts val="550"/>
              </a:spcAft>
            </a:pPr>
            <a:r>
              <a:rPr lang="en-GB" sz="1800" dirty="0">
                <a:effectLst/>
                <a:latin typeface="Arial" panose="020B0604020202020204" pitchFamily="34" charset="0"/>
                <a:ea typeface="Times New Roman" panose="02020603050405020304" pitchFamily="18" charset="0"/>
              </a:rPr>
              <a:t>Hate crimes can take almost any form. </a:t>
            </a:r>
            <a:endParaRPr lang="en-GB" sz="1800" dirty="0">
              <a:effectLst/>
              <a:latin typeface="Times New Roman" panose="02020603050405020304" pitchFamily="18" charset="0"/>
              <a:ea typeface="Times New Roman" panose="02020603050405020304" pitchFamily="18" charset="0"/>
            </a:endParaRPr>
          </a:p>
          <a:p>
            <a:pPr>
              <a:spcAft>
                <a:spcPts val="550"/>
              </a:spcAft>
            </a:pPr>
            <a:r>
              <a:rPr lang="en-GB" sz="1800" dirty="0">
                <a:effectLst/>
                <a:latin typeface="Arial" panose="020B0604020202020204" pitchFamily="34" charset="0"/>
                <a:ea typeface="Times New Roman" panose="02020603050405020304" pitchFamily="18" charset="0"/>
              </a:rPr>
              <a:t>Assaults, harassment or damage to property can all be hate crimes, if the victim was targeted because of their ‘particular characteristic’. They can take place anywhere - in the street, on a bus, at work, at school or online.</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What makes it a hate crime is that the offender targeted a person because of a </a:t>
            </a:r>
            <a:r>
              <a:rPr lang="en-GB" sz="1800" b="1" dirty="0">
                <a:effectLst/>
                <a:latin typeface="Arial" panose="020B0604020202020204" pitchFamily="34" charset="0"/>
                <a:ea typeface="Times New Roman" panose="02020603050405020304" pitchFamily="18" charset="0"/>
              </a:rPr>
              <a:t>particular characteristic</a:t>
            </a:r>
            <a:r>
              <a:rPr lang="en-GB" sz="1800" dirty="0">
                <a:effectLst/>
                <a:latin typeface="Arial" panose="020B0604020202020204" pitchFamily="34"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4</a:t>
            </a:fld>
            <a:endParaRPr lang="en-GB" noProof="0"/>
          </a:p>
        </p:txBody>
      </p:sp>
    </p:spTree>
    <p:extLst>
      <p:ext uri="{BB962C8B-B14F-4D97-AF65-F5344CB8AC3E}">
        <p14:creationId xmlns:p14="http://schemas.microsoft.com/office/powerpoint/2010/main" val="1476109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In hate crime legislation, particular characteristics are:</a:t>
            </a:r>
          </a:p>
          <a:p>
            <a:pPr marL="0" indent="0">
              <a:buFont typeface="Arial" panose="020B0604020202020204" pitchFamily="34" charset="0"/>
              <a:buNone/>
            </a:pPr>
            <a:r>
              <a:rPr lang="en-GB" dirty="0"/>
              <a:t>•	race – race, colour, nationality, including citizenship or ethnic or national origins.</a:t>
            </a:r>
          </a:p>
          <a:p>
            <a:pPr marL="0" indent="0">
              <a:buFont typeface="Arial" panose="020B0604020202020204" pitchFamily="34" charset="0"/>
              <a:buNone/>
            </a:pPr>
            <a:r>
              <a:rPr lang="en-GB" dirty="0"/>
              <a:t>•	religion – faith, religious belief or lack of religious belief.</a:t>
            </a:r>
          </a:p>
          <a:p>
            <a:pPr marL="0" indent="0">
              <a:buFont typeface="Arial" panose="020B0604020202020204" pitchFamily="34" charset="0"/>
              <a:buNone/>
            </a:pPr>
            <a:r>
              <a:rPr lang="en-GB" dirty="0"/>
              <a:t>•	sexual orientation – or perceived sexual orientation, whether towards people of the same sex, the opposite sex, or both.</a:t>
            </a:r>
          </a:p>
          <a:p>
            <a:pPr marL="0" indent="0">
              <a:buFont typeface="Arial" panose="020B0604020202020204" pitchFamily="34" charset="0"/>
              <a:buNone/>
            </a:pPr>
            <a:r>
              <a:rPr lang="en-GB" dirty="0"/>
              <a:t>	disability – be it physical or mental impairment, including learning disability.</a:t>
            </a:r>
          </a:p>
          <a:p>
            <a:pPr marL="0" indent="0">
              <a:buFont typeface="Arial" panose="020B0604020202020204" pitchFamily="34" charset="0"/>
              <a:buNone/>
            </a:pPr>
            <a:r>
              <a:rPr lang="en-GB" dirty="0"/>
              <a:t>•	transgender identity – anyone being transgender, transsexual or who has undergone or is in the process of gender reassignment or perceived transgender identity.</a:t>
            </a:r>
          </a:p>
          <a:p>
            <a:pPr marL="0" indent="0">
              <a:buFont typeface="Arial" panose="020B0604020202020204" pitchFamily="34" charset="0"/>
              <a:buNone/>
            </a:pPr>
            <a:r>
              <a:rPr lang="en-GB" dirty="0"/>
              <a:t>Not every crime committed against a person in one of these groups is a hate crime. </a:t>
            </a:r>
          </a:p>
          <a:p>
            <a:pPr marL="0" indent="0">
              <a:buFont typeface="Arial" panose="020B0604020202020204" pitchFamily="34" charset="0"/>
              <a:buNone/>
            </a:pPr>
            <a:r>
              <a:rPr lang="en-GB" dirty="0"/>
              <a:t>If a crime happened, but not because of a person's particular characteristic, in other words their disability, race, religion, etc, then it's not a hate crime.</a:t>
            </a:r>
          </a:p>
          <a:p>
            <a:pPr marL="0" indent="0">
              <a:buFont typeface="Arial" panose="020B0604020202020204" pitchFamily="34" charset="0"/>
              <a:buNone/>
            </a:pPr>
            <a:r>
              <a:rPr lang="en-GB" dirty="0"/>
              <a:t>Interestingly, a crime can be a hate crime if the victim was targeted because it was believed that they were from a protected group, even if they’re not. For example, if someone verbally abused you because they thought you are gay, when in fact you are not, then you may also be a victim of a hate crime.</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5</a:t>
            </a:fld>
            <a:endParaRPr lang="en-GB" noProof="0"/>
          </a:p>
        </p:txBody>
      </p:sp>
    </p:spTree>
    <p:extLst>
      <p:ext uri="{BB962C8B-B14F-4D97-AF65-F5344CB8AC3E}">
        <p14:creationId xmlns:p14="http://schemas.microsoft.com/office/powerpoint/2010/main" val="300743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a 'hate incident’?</a:t>
            </a:r>
          </a:p>
          <a:p>
            <a:r>
              <a:rPr lang="en-GB" dirty="0"/>
              <a:t>If an incident occurs that is believed to be motivated by hostility or prejudice, but a crime has not occurred – this is a ‘hate incident’.</a:t>
            </a:r>
          </a:p>
          <a:p>
            <a:r>
              <a:rPr lang="en-GB" dirty="0"/>
              <a:t>In school, an example could be someone refusing to work with another pupil because they are from a specific national background.</a:t>
            </a:r>
          </a:p>
          <a:p>
            <a:endParaRPr lang="en-GB" dirty="0"/>
          </a:p>
          <a:p>
            <a:r>
              <a:rPr lang="en-GB" dirty="0"/>
              <a:t>Let's look at some other examples:</a:t>
            </a:r>
          </a:p>
          <a:p>
            <a:endParaRPr lang="en-GB" dirty="0"/>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6</a:t>
            </a:fld>
            <a:endParaRPr lang="en-GB" noProof="0"/>
          </a:p>
        </p:txBody>
      </p:sp>
    </p:spTree>
    <p:extLst>
      <p:ext uri="{BB962C8B-B14F-4D97-AF65-F5344CB8AC3E}">
        <p14:creationId xmlns:p14="http://schemas.microsoft.com/office/powerpoint/2010/main" val="2514725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been an ongoing dispute between two pupils.</a:t>
            </a:r>
          </a:p>
          <a:p>
            <a:r>
              <a:rPr lang="en-GB" dirty="0"/>
              <a:t>During an argument, one pupil has been heard to say: “Go back to your own country, we don't need you here.”</a:t>
            </a:r>
          </a:p>
          <a:p>
            <a:r>
              <a:rPr lang="en-GB" dirty="0"/>
              <a:t>Is this a hate crime or hate incident? </a:t>
            </a:r>
          </a:p>
          <a:p>
            <a:r>
              <a:rPr lang="en-GB" dirty="0"/>
              <a:t>It’s a hate incident – based on race.</a:t>
            </a:r>
          </a:p>
          <a:p>
            <a:endParaRPr lang="en-GB" dirty="0"/>
          </a:p>
          <a:p>
            <a:r>
              <a:rPr lang="en-GB" dirty="0"/>
              <a:t>Another student, Tom, cycles to school. Every day in the school cycle store, a group of youths who regularly make fun of people with disabilities spit at him and push him whilst throwing insults.</a:t>
            </a:r>
          </a:p>
          <a:p>
            <a:r>
              <a:rPr lang="en-GB" dirty="0"/>
              <a:t>Tom is partially deaf and has a speech impediment.</a:t>
            </a:r>
          </a:p>
          <a:p>
            <a:r>
              <a:rPr lang="en-GB" dirty="0"/>
              <a:t>Is this a hate crime or hate incident? </a:t>
            </a:r>
          </a:p>
          <a:p>
            <a:r>
              <a:rPr lang="en-GB" dirty="0"/>
              <a:t>It’s a hate crime – based on disability.</a:t>
            </a:r>
          </a:p>
          <a:p>
            <a:endParaRPr lang="en-GB" dirty="0"/>
          </a:p>
          <a:p>
            <a:endParaRPr lang="en-GB" dirty="0"/>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7</a:t>
            </a:fld>
            <a:endParaRPr lang="en-GB" noProof="0"/>
          </a:p>
        </p:txBody>
      </p:sp>
    </p:spTree>
    <p:extLst>
      <p:ext uri="{BB962C8B-B14F-4D97-AF65-F5344CB8AC3E}">
        <p14:creationId xmlns:p14="http://schemas.microsoft.com/office/powerpoint/2010/main" val="32187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Mrs Smith is about to begin her afternoon lesson when Sam reports an incident to her. Sam says: “I was just leaving the canteen and Sophie looked me up and down and said, ‘Your sort disgust me’.” </a:t>
            </a:r>
          </a:p>
          <a:p>
            <a:r>
              <a:rPr lang="en-GB" dirty="0"/>
              <a:t>Sam's clearly distressed by this comment.</a:t>
            </a:r>
          </a:p>
          <a:p>
            <a:endParaRPr lang="en-GB" dirty="0"/>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8</a:t>
            </a:fld>
            <a:endParaRPr lang="en-GB" noProof="0"/>
          </a:p>
        </p:txBody>
      </p:sp>
    </p:spTree>
    <p:extLst>
      <p:ext uri="{BB962C8B-B14F-4D97-AF65-F5344CB8AC3E}">
        <p14:creationId xmlns:p14="http://schemas.microsoft.com/office/powerpoint/2010/main" val="223597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this a hate incident or hate crime or neither?</a:t>
            </a:r>
          </a:p>
          <a:p>
            <a:r>
              <a:rPr lang="en-GB" dirty="0"/>
              <a:t>It’s a hate incident – based on prejudice towards Sam's perceived sexual orientation.</a:t>
            </a: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9</a:t>
            </a:fld>
            <a:endParaRPr lang="en-GB" noProof="0"/>
          </a:p>
        </p:txBody>
      </p:sp>
    </p:spTree>
    <p:extLst>
      <p:ext uri="{BB962C8B-B14F-4D97-AF65-F5344CB8AC3E}">
        <p14:creationId xmlns:p14="http://schemas.microsoft.com/office/powerpoint/2010/main" val="805708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8" name="Title 7"/>
          <p:cNvSpPr>
            <a:spLocks noGrp="1"/>
          </p:cNvSpPr>
          <p:nvPr>
            <p:ph type="ctrTitle"/>
          </p:nvPr>
        </p:nvSpPr>
        <p:spPr>
          <a:xfrm>
            <a:off x="609600" y="2389009"/>
            <a:ext cx="11277600" cy="1470025"/>
          </a:xfrm>
        </p:spPr>
        <p:txBody>
          <a:bodyPr rtlCol="0" anchor="b"/>
          <a:lstStyle>
            <a:lvl1pPr>
              <a:defRPr sz="4400">
                <a:solidFill>
                  <a:schemeClr val="bg1"/>
                </a:solidFill>
              </a:defRPr>
            </a:lvl1pPr>
          </a:lstStyle>
          <a:p>
            <a:pPr rtl="0"/>
            <a:r>
              <a:rPr lang="en-GB" noProof="0"/>
              <a:t>Click to edit Master title style</a:t>
            </a:r>
          </a:p>
        </p:txBody>
      </p:sp>
      <p:sp>
        <p:nvSpPr>
          <p:cNvPr id="9" name="Subtitle 8"/>
          <p:cNvSpPr>
            <a:spLocks noGrp="1"/>
          </p:cNvSpPr>
          <p:nvPr>
            <p:ph type="subTitle" idx="1"/>
          </p:nvPr>
        </p:nvSpPr>
        <p:spPr>
          <a:xfrm>
            <a:off x="609600" y="3899938"/>
            <a:ext cx="6604000" cy="1752600"/>
          </a:xfrm>
        </p:spPr>
        <p:txBody>
          <a:bodyPr rtlCol="0"/>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rtl="0"/>
            <a:r>
              <a:rPr lang="en-GB" noProof="0"/>
              <a:t>Click to edit Master subtitle style</a:t>
            </a:r>
          </a:p>
        </p:txBody>
      </p:sp>
      <p:sp>
        <p:nvSpPr>
          <p:cNvPr id="17" name="Footer Placeholder 16"/>
          <p:cNvSpPr>
            <a:spLocks noGrp="1"/>
          </p:cNvSpPr>
          <p:nvPr>
            <p:ph type="ftr" sz="quarter" idx="11"/>
          </p:nvPr>
        </p:nvSpPr>
        <p:spPr>
          <a:xfrm>
            <a:off x="7265116" y="4205288"/>
            <a:ext cx="1727200" cy="457200"/>
          </a:xfrm>
        </p:spPr>
        <p:txBody>
          <a:bodyPr rtlCol="0"/>
          <a:lstStyle>
            <a:lvl1pPr>
              <a:defRPr>
                <a:solidFill>
                  <a:schemeClr val="accent2">
                    <a:lumMod val="75000"/>
                  </a:schemeClr>
                </a:solidFill>
              </a:defRPr>
            </a:lvl1pPr>
          </a:lstStyle>
          <a:p>
            <a:pPr rtl="0"/>
            <a:r>
              <a:rPr lang="en-GB" noProof="0"/>
              <a:t>Add a footer</a:t>
            </a:r>
          </a:p>
        </p:txBody>
      </p:sp>
      <p:sp>
        <p:nvSpPr>
          <p:cNvPr id="28" name="Date Placeholder 27"/>
          <p:cNvSpPr>
            <a:spLocks noGrp="1"/>
          </p:cNvSpPr>
          <p:nvPr>
            <p:ph type="dt" sz="half" idx="10"/>
          </p:nvPr>
        </p:nvSpPr>
        <p:spPr>
          <a:xfrm>
            <a:off x="9043832" y="4206240"/>
            <a:ext cx="1280160" cy="457200"/>
          </a:xfrm>
        </p:spPr>
        <p:txBody>
          <a:bodyPr rtlCol="0"/>
          <a:lstStyle>
            <a:lvl1pPr>
              <a:defRPr>
                <a:solidFill>
                  <a:schemeClr val="accent2">
                    <a:lumMod val="75000"/>
                  </a:schemeClr>
                </a:solidFill>
              </a:defRPr>
            </a:lvl1pPr>
          </a:lstStyle>
          <a:p>
            <a:pPr rtl="0"/>
            <a:fld id="{B4AAD351-6347-4318-B935-1E0F1B6A61D6}" type="datetime1">
              <a:rPr lang="en-GB" noProof="0" smtClean="0"/>
              <a:t>29/10/2024</a:t>
            </a:fld>
            <a:endParaRPr lang="en-GB" noProof="0"/>
          </a:p>
        </p:txBody>
      </p:sp>
      <p:sp>
        <p:nvSpPr>
          <p:cNvPr id="29" name="Slide Number Placeholder 28"/>
          <p:cNvSpPr>
            <a:spLocks noGrp="1"/>
          </p:cNvSpPr>
          <p:nvPr>
            <p:ph type="sldNum" sz="quarter" idx="12"/>
          </p:nvPr>
        </p:nvSpPr>
        <p:spPr>
          <a:xfrm>
            <a:off x="11093451" y="1136"/>
            <a:ext cx="996949" cy="365760"/>
          </a:xfrm>
        </p:spPr>
        <p:txBody>
          <a:bodyPr rtlCol="0"/>
          <a:lstStyle>
            <a:lvl1pPr algn="r">
              <a:defRPr sz="1800">
                <a:solidFill>
                  <a:schemeClr val="bg1"/>
                </a:solidFill>
              </a:defRPr>
            </a:lvl1pPr>
          </a:lstStyle>
          <a:p>
            <a:pPr rtl="0"/>
            <a:fld id="{401CF334-2D5C-4859-84A6-CA7E6E43FAEB}" type="slidenum">
              <a:rPr lang="en-GB" noProof="0" smtClean="0"/>
              <a:t>‹#›</a:t>
            </a:fld>
            <a:endParaRPr lang="en-GB" noProof="0"/>
          </a:p>
        </p:txBody>
      </p:sp>
      <p:pic>
        <p:nvPicPr>
          <p:cNvPr id="2" name="Picture 1" descr="A close-up of a logo&#10;&#10;Description automatically generated">
            <a:extLst>
              <a:ext uri="{FF2B5EF4-FFF2-40B4-BE49-F238E27FC236}">
                <a16:creationId xmlns:a16="http://schemas.microsoft.com/office/drawing/2014/main" id="{CEACE22B-BF50-A05A-41BA-DB350363ED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8" r="2801"/>
          <a:stretch/>
        </p:blipFill>
        <p:spPr>
          <a:xfrm>
            <a:off x="0" y="5015060"/>
            <a:ext cx="12192000" cy="1875316"/>
          </a:xfrm>
          <a:prstGeom prst="rect">
            <a:avLst/>
          </a:prstGeom>
        </p:spPr>
      </p:pic>
    </p:spTree>
    <p:extLst>
      <p:ext uri="{BB962C8B-B14F-4D97-AF65-F5344CB8AC3E}">
        <p14:creationId xmlns:p14="http://schemas.microsoft.com/office/powerpoint/2010/main" val="36011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Vertical Text Placeholder 2"/>
          <p:cNvSpPr>
            <a:spLocks noGrp="1"/>
          </p:cNvSpPr>
          <p:nvPr>
            <p:ph type="body" orient="vert" idx="1"/>
          </p:nvPr>
        </p:nvSpPr>
        <p:spPr/>
        <p:txBody>
          <a:bodyPr vert="eaVert" rtlCol="0"/>
          <a:lstStyle>
            <a:lvl1pPr>
              <a:defRPr/>
            </a:lvl1pPr>
            <a:lvl5pPr>
              <a:defRPr/>
            </a:lvl5pPr>
          </a:lstStyle>
          <a:p>
            <a:pPr lvl="0" rtl="0" eaLnBrk="1" latinLnBrk="0" hangingPunct="1"/>
            <a:r>
              <a:rPr lang="en-GB" noProof="0"/>
              <a:t>Click to edit Master text styles</a:t>
            </a:r>
          </a:p>
          <a:p>
            <a:pPr lvl="1" rtl="0" eaLnBrk="1" latinLnBrk="0" hangingPunct="1"/>
            <a:r>
              <a:rPr lang="en-GB" noProof="0"/>
              <a:t>Second level</a:t>
            </a:r>
          </a:p>
          <a:p>
            <a:pPr lvl="2" rtl="0" eaLnBrk="1" latinLnBrk="0" hangingPunct="1"/>
            <a:r>
              <a:rPr lang="en-GB" noProof="0"/>
              <a:t>Third level</a:t>
            </a:r>
          </a:p>
          <a:p>
            <a:pPr lvl="3" rtl="0" eaLnBrk="1" latinLnBrk="0" hangingPunct="1"/>
            <a:r>
              <a:rPr lang="en-GB" noProof="0"/>
              <a:t>Fourth level</a:t>
            </a:r>
          </a:p>
          <a:p>
            <a:pPr lvl="4" rtl="0" eaLnBrk="1" latinLnBrk="0" hangingPunct="1"/>
            <a:r>
              <a:rPr lang="en-GB" noProof="0"/>
              <a:t>Fifth level</a:t>
            </a:r>
            <a:endParaRPr kumimoji="0" lang="en-GB" noProof="0"/>
          </a:p>
        </p:txBody>
      </p:sp>
      <p:sp>
        <p:nvSpPr>
          <p:cNvPr id="5" name="Footer Placeholder 4"/>
          <p:cNvSpPr>
            <a:spLocks noGrp="1"/>
          </p:cNvSpPr>
          <p:nvPr>
            <p:ph type="ftr" sz="quarter" idx="11"/>
          </p:nvPr>
        </p:nvSpPr>
        <p:spPr/>
        <p:txBody>
          <a:bodyPr rtlCol="0"/>
          <a:lstStyle/>
          <a:p>
            <a:pPr rtl="0"/>
            <a:r>
              <a:rPr lang="en-GB" noProof="0"/>
              <a:t>Add a footer</a:t>
            </a:r>
          </a:p>
        </p:txBody>
      </p:sp>
      <p:sp>
        <p:nvSpPr>
          <p:cNvPr id="4" name="Date Placeholder 3"/>
          <p:cNvSpPr>
            <a:spLocks noGrp="1"/>
          </p:cNvSpPr>
          <p:nvPr>
            <p:ph type="dt" sz="half" idx="10"/>
          </p:nvPr>
        </p:nvSpPr>
        <p:spPr/>
        <p:txBody>
          <a:bodyPr rtlCol="0"/>
          <a:lstStyle/>
          <a:p>
            <a:pPr rtl="0"/>
            <a:fld id="{D2EB87B0-5071-4BC9-A19F-C3269318028C}" type="datetime1">
              <a:rPr lang="en-GB" noProof="0" smtClean="0"/>
              <a:t>29/10/2024</a:t>
            </a:fld>
            <a:endParaRPr lang="en-GB" noProof="0"/>
          </a:p>
        </p:txBody>
      </p:sp>
      <p:sp>
        <p:nvSpPr>
          <p:cNvPr id="6" name="Slide Number Placeholder 5"/>
          <p:cNvSpPr>
            <a:spLocks noGrp="1"/>
          </p:cNvSpPr>
          <p:nvPr>
            <p:ph type="sldNum" sz="quarter" idx="12"/>
          </p:nvPr>
        </p:nvSpPr>
        <p:spPr/>
        <p:txBody>
          <a:bodyPr rtlCol="0"/>
          <a:lstStyle/>
          <a:p>
            <a:pPr rtl="0"/>
            <a:fld id="{401CF334-2D5C-4859-84A6-CA7E6E43FAEB}" type="slidenum">
              <a:rPr lang="en-GB" noProof="0" smtClean="0"/>
              <a:t>‹#›</a:t>
            </a:fld>
            <a:endParaRPr lang="en-GB" noProof="0"/>
          </a:p>
        </p:txBody>
      </p:sp>
      <p:grpSp>
        <p:nvGrpSpPr>
          <p:cNvPr id="7" name="Group 6">
            <a:extLst>
              <a:ext uri="{FF2B5EF4-FFF2-40B4-BE49-F238E27FC236}">
                <a16:creationId xmlns:a16="http://schemas.microsoft.com/office/drawing/2014/main" id="{853DDDD1-7A66-CA45-A80A-8763C8079223}"/>
              </a:ext>
            </a:extLst>
          </p:cNvPr>
          <p:cNvGrpSpPr/>
          <p:nvPr userDrawn="1"/>
        </p:nvGrpSpPr>
        <p:grpSpPr>
          <a:xfrm>
            <a:off x="70538" y="475496"/>
            <a:ext cx="5602910" cy="492030"/>
            <a:chOff x="70538" y="475496"/>
            <a:chExt cx="5602910" cy="492030"/>
          </a:xfrm>
        </p:grpSpPr>
        <p:pic>
          <p:nvPicPr>
            <p:cNvPr id="8" name="Picture 7">
              <a:extLst>
                <a:ext uri="{FF2B5EF4-FFF2-40B4-BE49-F238E27FC236}">
                  <a16:creationId xmlns:a16="http://schemas.microsoft.com/office/drawing/2014/main" id="{15A73CB0-7B43-82A7-CBA6-CDA8D030C6FB}"/>
                </a:ext>
              </a:extLst>
            </p:cNvPr>
            <p:cNvPicPr>
              <a:picLocks noChangeAspect="1"/>
            </p:cNvPicPr>
            <p:nvPr userDrawn="1"/>
          </p:nvPicPr>
          <p:blipFill rotWithShape="1">
            <a:blip r:embed="rId2"/>
            <a:srcRect l="46119" t="50000" r="14909" b="9802"/>
            <a:stretch/>
          </p:blipFill>
          <p:spPr>
            <a:xfrm>
              <a:off x="2565807" y="475496"/>
              <a:ext cx="3107641" cy="492030"/>
            </a:xfrm>
            <a:prstGeom prst="rect">
              <a:avLst/>
            </a:prstGeom>
          </p:spPr>
        </p:pic>
        <p:pic>
          <p:nvPicPr>
            <p:cNvPr id="9" name="Picture 8">
              <a:extLst>
                <a:ext uri="{FF2B5EF4-FFF2-40B4-BE49-F238E27FC236}">
                  <a16:creationId xmlns:a16="http://schemas.microsoft.com/office/drawing/2014/main" id="{1606D49B-7BC3-18C8-BBA0-9A3EDA470518}"/>
                </a:ext>
              </a:extLst>
            </p:cNvPr>
            <p:cNvPicPr>
              <a:picLocks noChangeAspect="1"/>
            </p:cNvPicPr>
            <p:nvPr userDrawn="1"/>
          </p:nvPicPr>
          <p:blipFill rotWithShape="1">
            <a:blip r:embed="rId2"/>
            <a:srcRect l="14933" t="65095" r="55586" b="9802"/>
            <a:stretch/>
          </p:blipFill>
          <p:spPr>
            <a:xfrm>
              <a:off x="70538" y="645534"/>
              <a:ext cx="2350818" cy="307260"/>
            </a:xfrm>
            <a:prstGeom prst="rect">
              <a:avLst/>
            </a:prstGeom>
          </p:spPr>
        </p:pic>
      </p:grpSp>
    </p:spTree>
    <p:extLst>
      <p:ext uri="{BB962C8B-B14F-4D97-AF65-F5344CB8AC3E}">
        <p14:creationId xmlns:p14="http://schemas.microsoft.com/office/powerpoint/2010/main" val="346784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1143000"/>
            <a:ext cx="2540000" cy="5448300"/>
          </a:xfrm>
        </p:spPr>
        <p:txBody>
          <a:bodyPr vert="eaVert" rtlCol="0"/>
          <a:lstStyle>
            <a:lvl1pPr>
              <a:defRPr/>
            </a:lvl1pPr>
          </a:lstStyle>
          <a:p>
            <a:pPr rtl="0"/>
            <a:r>
              <a:rPr lang="en-GB" noProof="0"/>
              <a:t>Edit Master title style</a:t>
            </a:r>
          </a:p>
        </p:txBody>
      </p:sp>
      <p:sp>
        <p:nvSpPr>
          <p:cNvPr id="3" name="Vertical Text Placeholder 2"/>
          <p:cNvSpPr>
            <a:spLocks noGrp="1"/>
          </p:cNvSpPr>
          <p:nvPr>
            <p:ph type="body" orient="vert" idx="1" hasCustomPrompt="1"/>
          </p:nvPr>
        </p:nvSpPr>
        <p:spPr>
          <a:xfrm>
            <a:off x="609600" y="1143000"/>
            <a:ext cx="8331200" cy="5448300"/>
          </a:xfrm>
        </p:spPr>
        <p:txBody>
          <a:bodyPr vert="eaVert" rtlCol="0"/>
          <a:lstStyle>
            <a:lvl5pPr>
              <a:defRPr/>
            </a:lvl5pPr>
          </a:lstStyle>
          <a:p>
            <a:pPr lvl="0" rtl="0" eaLnBrk="1" latinLnBrk="0" hangingPunct="1"/>
            <a:r>
              <a:rPr lang="en-GB" noProof="0"/>
              <a:t>Click to edit Master text styles</a:t>
            </a:r>
          </a:p>
          <a:p>
            <a:pPr lvl="1" rtl="0" eaLnBrk="1" latinLnBrk="0" hangingPunct="1"/>
            <a:r>
              <a:rPr lang="en-GB" noProof="0"/>
              <a:t>Second level</a:t>
            </a:r>
          </a:p>
          <a:p>
            <a:pPr lvl="2" rtl="0" eaLnBrk="1" latinLnBrk="0" hangingPunct="1"/>
            <a:r>
              <a:rPr lang="en-GB" noProof="0"/>
              <a:t>Third level</a:t>
            </a:r>
          </a:p>
          <a:p>
            <a:pPr lvl="3" rtl="0" eaLnBrk="1" latinLnBrk="0" hangingPunct="1"/>
            <a:r>
              <a:rPr lang="en-GB" noProof="0"/>
              <a:t>Fourth level</a:t>
            </a:r>
          </a:p>
          <a:p>
            <a:pPr lvl="4" rtl="0" eaLnBrk="1" latinLnBrk="0" hangingPunct="1"/>
            <a:r>
              <a:rPr lang="en-GB" noProof="0"/>
              <a:t>Fifth level</a:t>
            </a:r>
            <a:endParaRPr kumimoji="0" lang="en-GB" noProof="0"/>
          </a:p>
        </p:txBody>
      </p:sp>
      <p:sp>
        <p:nvSpPr>
          <p:cNvPr id="5" name="Footer Placeholder 4"/>
          <p:cNvSpPr>
            <a:spLocks noGrp="1"/>
          </p:cNvSpPr>
          <p:nvPr>
            <p:ph type="ftr" sz="quarter" idx="11"/>
          </p:nvPr>
        </p:nvSpPr>
        <p:spPr/>
        <p:txBody>
          <a:bodyPr rtlCol="0"/>
          <a:lstStyle/>
          <a:p>
            <a:pPr rtl="0"/>
            <a:r>
              <a:rPr lang="en-GB" noProof="0"/>
              <a:t>Add a footer</a:t>
            </a:r>
          </a:p>
        </p:txBody>
      </p:sp>
      <p:sp>
        <p:nvSpPr>
          <p:cNvPr id="4" name="Date Placeholder 3"/>
          <p:cNvSpPr>
            <a:spLocks noGrp="1"/>
          </p:cNvSpPr>
          <p:nvPr>
            <p:ph type="dt" sz="half" idx="10"/>
          </p:nvPr>
        </p:nvSpPr>
        <p:spPr/>
        <p:txBody>
          <a:bodyPr rtlCol="0"/>
          <a:lstStyle/>
          <a:p>
            <a:pPr rtl="0"/>
            <a:fld id="{54B4CBB3-9133-42BF-BC20-6F6E1888C21F}" type="datetime1">
              <a:rPr lang="en-GB" noProof="0" smtClean="0"/>
              <a:t>29/10/2024</a:t>
            </a:fld>
            <a:endParaRPr lang="en-GB" noProof="0"/>
          </a:p>
        </p:txBody>
      </p:sp>
      <p:sp>
        <p:nvSpPr>
          <p:cNvPr id="6" name="Slide Number Placeholder 5"/>
          <p:cNvSpPr>
            <a:spLocks noGrp="1"/>
          </p:cNvSpPr>
          <p:nvPr>
            <p:ph type="sldNum" sz="quarter" idx="12"/>
          </p:nvPr>
        </p:nvSpPr>
        <p:spPr/>
        <p:txBody>
          <a:bodyPr rtlCol="0"/>
          <a:lstStyle/>
          <a:p>
            <a:pPr rtl="0"/>
            <a:fld id="{401CF334-2D5C-4859-84A6-CA7E6E43FAEB}" type="slidenum">
              <a:rPr lang="en-GB" noProof="0" smtClean="0"/>
              <a:t>‹#›</a:t>
            </a:fld>
            <a:endParaRPr lang="en-GB" noProof="0"/>
          </a:p>
        </p:txBody>
      </p:sp>
      <p:grpSp>
        <p:nvGrpSpPr>
          <p:cNvPr id="7" name="Group 6">
            <a:extLst>
              <a:ext uri="{FF2B5EF4-FFF2-40B4-BE49-F238E27FC236}">
                <a16:creationId xmlns:a16="http://schemas.microsoft.com/office/drawing/2014/main" id="{3A1BD316-A185-5B85-0DCF-34C5CD19FE8A}"/>
              </a:ext>
            </a:extLst>
          </p:cNvPr>
          <p:cNvGrpSpPr/>
          <p:nvPr userDrawn="1"/>
        </p:nvGrpSpPr>
        <p:grpSpPr>
          <a:xfrm>
            <a:off x="70538" y="475496"/>
            <a:ext cx="5602910" cy="492030"/>
            <a:chOff x="70538" y="475496"/>
            <a:chExt cx="5602910" cy="492030"/>
          </a:xfrm>
        </p:grpSpPr>
        <p:pic>
          <p:nvPicPr>
            <p:cNvPr id="8" name="Picture 7">
              <a:extLst>
                <a:ext uri="{FF2B5EF4-FFF2-40B4-BE49-F238E27FC236}">
                  <a16:creationId xmlns:a16="http://schemas.microsoft.com/office/drawing/2014/main" id="{89383ADA-E143-4021-D768-2A237F70802A}"/>
                </a:ext>
              </a:extLst>
            </p:cNvPr>
            <p:cNvPicPr>
              <a:picLocks noChangeAspect="1"/>
            </p:cNvPicPr>
            <p:nvPr userDrawn="1"/>
          </p:nvPicPr>
          <p:blipFill rotWithShape="1">
            <a:blip r:embed="rId2"/>
            <a:srcRect l="46119" t="50000" r="14909" b="9802"/>
            <a:stretch/>
          </p:blipFill>
          <p:spPr>
            <a:xfrm>
              <a:off x="2565807" y="475496"/>
              <a:ext cx="3107641" cy="492030"/>
            </a:xfrm>
            <a:prstGeom prst="rect">
              <a:avLst/>
            </a:prstGeom>
          </p:spPr>
        </p:pic>
        <p:pic>
          <p:nvPicPr>
            <p:cNvPr id="9" name="Picture 8">
              <a:extLst>
                <a:ext uri="{FF2B5EF4-FFF2-40B4-BE49-F238E27FC236}">
                  <a16:creationId xmlns:a16="http://schemas.microsoft.com/office/drawing/2014/main" id="{015BA487-574A-3EA6-FD57-896DD2C8718D}"/>
                </a:ext>
              </a:extLst>
            </p:cNvPr>
            <p:cNvPicPr>
              <a:picLocks noChangeAspect="1"/>
            </p:cNvPicPr>
            <p:nvPr userDrawn="1"/>
          </p:nvPicPr>
          <p:blipFill rotWithShape="1">
            <a:blip r:embed="rId2"/>
            <a:srcRect l="14933" t="65095" r="55586" b="9802"/>
            <a:stretch/>
          </p:blipFill>
          <p:spPr>
            <a:xfrm>
              <a:off x="70538" y="645534"/>
              <a:ext cx="2350818" cy="307260"/>
            </a:xfrm>
            <a:prstGeom prst="rect">
              <a:avLst/>
            </a:prstGeom>
          </p:spPr>
        </p:pic>
      </p:grpSp>
    </p:spTree>
    <p:extLst>
      <p:ext uri="{BB962C8B-B14F-4D97-AF65-F5344CB8AC3E}">
        <p14:creationId xmlns:p14="http://schemas.microsoft.com/office/powerpoint/2010/main" val="29780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a:xfrm>
            <a:off x="609600" y="2209800"/>
            <a:ext cx="10972800" cy="4325112"/>
          </a:xfrm>
        </p:spPr>
        <p:txBody>
          <a:bodyPr rtlCol="0"/>
          <a:lstStyle>
            <a:lvl1pPr>
              <a:defRPr/>
            </a:lvl1pPr>
            <a:lvl5pPr>
              <a:defRPr/>
            </a:lvl5pPr>
            <a:lvl6pPr>
              <a:defRPr/>
            </a:lvl6pPr>
          </a:lstStyle>
          <a:p>
            <a:pPr lvl="0" rtl="0" eaLnBrk="1" latinLnBrk="0" hangingPunct="1"/>
            <a:r>
              <a:rPr lang="en-GB" noProof="0"/>
              <a:t>Click to edit Master text styles</a:t>
            </a:r>
          </a:p>
          <a:p>
            <a:pPr lvl="1" rtl="0" eaLnBrk="1" latinLnBrk="0" hangingPunct="1"/>
            <a:r>
              <a:rPr lang="en-GB" noProof="0"/>
              <a:t>Second level</a:t>
            </a:r>
          </a:p>
          <a:p>
            <a:pPr lvl="2" rtl="0" eaLnBrk="1" latinLnBrk="0" hangingPunct="1"/>
            <a:r>
              <a:rPr lang="en-GB" noProof="0"/>
              <a:t>Third level</a:t>
            </a:r>
          </a:p>
          <a:p>
            <a:pPr lvl="3" rtl="0" eaLnBrk="1" latinLnBrk="0" hangingPunct="1"/>
            <a:r>
              <a:rPr lang="en-GB" noProof="0"/>
              <a:t>Fourth level</a:t>
            </a:r>
          </a:p>
          <a:p>
            <a:pPr lvl="4" rtl="0" eaLnBrk="1" latinLnBrk="0" hangingPunct="1"/>
            <a:r>
              <a:rPr lang="en-GB" noProof="0"/>
              <a:t>Fifth level</a:t>
            </a:r>
            <a:endParaRPr kumimoji="0" lang="en-GB" noProof="0"/>
          </a:p>
        </p:txBody>
      </p:sp>
      <p:sp>
        <p:nvSpPr>
          <p:cNvPr id="5" name="Footer Placeholder 4"/>
          <p:cNvSpPr>
            <a:spLocks noGrp="1"/>
          </p:cNvSpPr>
          <p:nvPr>
            <p:ph type="ftr" sz="quarter" idx="11"/>
          </p:nvPr>
        </p:nvSpPr>
        <p:spPr/>
        <p:txBody>
          <a:bodyPr rtlCol="0"/>
          <a:lstStyle/>
          <a:p>
            <a:pPr rtl="0"/>
            <a:r>
              <a:rPr lang="en-GB" noProof="0"/>
              <a:t>Add a footer</a:t>
            </a:r>
          </a:p>
        </p:txBody>
      </p:sp>
      <p:sp>
        <p:nvSpPr>
          <p:cNvPr id="4" name="Date Placeholder 3"/>
          <p:cNvSpPr>
            <a:spLocks noGrp="1"/>
          </p:cNvSpPr>
          <p:nvPr>
            <p:ph type="dt" sz="half" idx="10"/>
          </p:nvPr>
        </p:nvSpPr>
        <p:spPr/>
        <p:txBody>
          <a:bodyPr rtlCol="0"/>
          <a:lstStyle/>
          <a:p>
            <a:pPr rtl="0"/>
            <a:fld id="{71F23539-3F81-4F1E-A9B7-5CE0C1986E23}" type="datetime1">
              <a:rPr lang="en-GB" noProof="0" smtClean="0"/>
              <a:t>29/10/2024</a:t>
            </a:fld>
            <a:endParaRPr lang="en-GB" noProof="0"/>
          </a:p>
        </p:txBody>
      </p:sp>
      <p:sp>
        <p:nvSpPr>
          <p:cNvPr id="6" name="Slide Number Placeholder 5"/>
          <p:cNvSpPr>
            <a:spLocks noGrp="1"/>
          </p:cNvSpPr>
          <p:nvPr>
            <p:ph type="sldNum" sz="quarter" idx="12"/>
          </p:nvPr>
        </p:nvSpPr>
        <p:spPr/>
        <p:txBody>
          <a:bodyPr rtlCol="0"/>
          <a:lstStyle/>
          <a:p>
            <a:pPr rtl="0"/>
            <a:fld id="{401CF334-2D5C-4859-84A6-CA7E6E43FAEB}" type="slidenum">
              <a:rPr lang="en-GB" noProof="0" smtClean="0"/>
              <a:t>‹#›</a:t>
            </a:fld>
            <a:endParaRPr lang="en-GB" noProof="0"/>
          </a:p>
        </p:txBody>
      </p:sp>
      <p:grpSp>
        <p:nvGrpSpPr>
          <p:cNvPr id="9" name="Group 8">
            <a:extLst>
              <a:ext uri="{FF2B5EF4-FFF2-40B4-BE49-F238E27FC236}">
                <a16:creationId xmlns:a16="http://schemas.microsoft.com/office/drawing/2014/main" id="{EC8DF367-22E2-1CF6-1EEF-55AACCAE8BCF}"/>
              </a:ext>
            </a:extLst>
          </p:cNvPr>
          <p:cNvGrpSpPr/>
          <p:nvPr userDrawn="1"/>
        </p:nvGrpSpPr>
        <p:grpSpPr>
          <a:xfrm>
            <a:off x="70538" y="475496"/>
            <a:ext cx="5602910" cy="492030"/>
            <a:chOff x="70538" y="475496"/>
            <a:chExt cx="5602910" cy="492030"/>
          </a:xfrm>
        </p:grpSpPr>
        <p:pic>
          <p:nvPicPr>
            <p:cNvPr id="7" name="Picture 6">
              <a:extLst>
                <a:ext uri="{FF2B5EF4-FFF2-40B4-BE49-F238E27FC236}">
                  <a16:creationId xmlns:a16="http://schemas.microsoft.com/office/drawing/2014/main" id="{F66F79FD-C923-B4DD-50E3-99F8F8FB1F61}"/>
                </a:ext>
              </a:extLst>
            </p:cNvPr>
            <p:cNvPicPr>
              <a:picLocks noChangeAspect="1"/>
            </p:cNvPicPr>
            <p:nvPr userDrawn="1"/>
          </p:nvPicPr>
          <p:blipFill rotWithShape="1">
            <a:blip r:embed="rId2"/>
            <a:srcRect l="46119" t="50000" r="14909" b="9802"/>
            <a:stretch/>
          </p:blipFill>
          <p:spPr>
            <a:xfrm>
              <a:off x="2565807" y="475496"/>
              <a:ext cx="3107641" cy="492030"/>
            </a:xfrm>
            <a:prstGeom prst="rect">
              <a:avLst/>
            </a:prstGeom>
          </p:spPr>
        </p:pic>
        <p:pic>
          <p:nvPicPr>
            <p:cNvPr id="8" name="Picture 7">
              <a:extLst>
                <a:ext uri="{FF2B5EF4-FFF2-40B4-BE49-F238E27FC236}">
                  <a16:creationId xmlns:a16="http://schemas.microsoft.com/office/drawing/2014/main" id="{2D886078-6077-E9A0-DE62-C1E5B57E4B13}"/>
                </a:ext>
              </a:extLst>
            </p:cNvPr>
            <p:cNvPicPr>
              <a:picLocks noChangeAspect="1"/>
            </p:cNvPicPr>
            <p:nvPr userDrawn="1"/>
          </p:nvPicPr>
          <p:blipFill rotWithShape="1">
            <a:blip r:embed="rId2"/>
            <a:srcRect l="14933" t="65095" r="55586" b="9802"/>
            <a:stretch/>
          </p:blipFill>
          <p:spPr>
            <a:xfrm>
              <a:off x="70538" y="645534"/>
              <a:ext cx="2350818" cy="307260"/>
            </a:xfrm>
            <a:prstGeom prst="rect">
              <a:avLst/>
            </a:prstGeom>
          </p:spPr>
        </p:pic>
      </p:grpSp>
    </p:spTree>
    <p:extLst>
      <p:ext uri="{BB962C8B-B14F-4D97-AF65-F5344CB8AC3E}">
        <p14:creationId xmlns:p14="http://schemas.microsoft.com/office/powerpoint/2010/main" val="35943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68322"/>
            <a:ext cx="10363200" cy="1362075"/>
          </a:xfrm>
        </p:spPr>
        <p:txBody>
          <a:bodyPr rtlCol="0"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pPr rtl="0"/>
            <a:r>
              <a:rPr lang="en-GB" noProof="0"/>
              <a:t>Click to edit Master title style</a:t>
            </a:r>
            <a:endParaRPr kumimoji="0" lang="en-GB" noProof="0"/>
          </a:p>
        </p:txBody>
      </p:sp>
      <p:sp>
        <p:nvSpPr>
          <p:cNvPr id="3" name="Text Placeholder 2"/>
          <p:cNvSpPr>
            <a:spLocks noGrp="1"/>
          </p:cNvSpPr>
          <p:nvPr>
            <p:ph type="body" idx="1"/>
          </p:nvPr>
        </p:nvSpPr>
        <p:spPr>
          <a:xfrm>
            <a:off x="963084" y="3367088"/>
            <a:ext cx="10363200" cy="1509712"/>
          </a:xfrm>
        </p:spPr>
        <p:txBody>
          <a:bodyPr rtlCol="0"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rtl="0" eaLnBrk="1" latinLnBrk="0" hangingPunct="1"/>
            <a:r>
              <a:rPr lang="en-GB" noProof="0"/>
              <a:t>Click to edit Master text styles</a:t>
            </a:r>
          </a:p>
        </p:txBody>
      </p:sp>
      <p:sp>
        <p:nvSpPr>
          <p:cNvPr id="5" name="Footer Placeholder 4"/>
          <p:cNvSpPr>
            <a:spLocks noGrp="1"/>
          </p:cNvSpPr>
          <p:nvPr>
            <p:ph type="ftr" sz="quarter" idx="11"/>
          </p:nvPr>
        </p:nvSpPr>
        <p:spPr/>
        <p:txBody>
          <a:bodyPr rtlCol="0"/>
          <a:lstStyle/>
          <a:p>
            <a:pPr rtl="0"/>
            <a:r>
              <a:rPr lang="en-GB" noProof="0"/>
              <a:t>Add a footer</a:t>
            </a:r>
          </a:p>
        </p:txBody>
      </p:sp>
      <p:sp>
        <p:nvSpPr>
          <p:cNvPr id="4" name="Date Placeholder 3"/>
          <p:cNvSpPr>
            <a:spLocks noGrp="1"/>
          </p:cNvSpPr>
          <p:nvPr>
            <p:ph type="dt" sz="half" idx="10"/>
          </p:nvPr>
        </p:nvSpPr>
        <p:spPr/>
        <p:txBody>
          <a:bodyPr rtlCol="0"/>
          <a:lstStyle/>
          <a:p>
            <a:pPr rtl="0"/>
            <a:fld id="{56854DA5-E4EE-42EA-9BC9-3160B1480769}" type="datetime1">
              <a:rPr lang="en-GB" noProof="0" smtClean="0"/>
              <a:t>29/10/2024</a:t>
            </a:fld>
            <a:endParaRPr lang="en-GB" noProof="0"/>
          </a:p>
        </p:txBody>
      </p:sp>
      <p:sp>
        <p:nvSpPr>
          <p:cNvPr id="6" name="Slide Number Placeholder 5"/>
          <p:cNvSpPr>
            <a:spLocks noGrp="1"/>
          </p:cNvSpPr>
          <p:nvPr>
            <p:ph type="sldNum" sz="quarter" idx="12"/>
          </p:nvPr>
        </p:nvSpPr>
        <p:spPr/>
        <p:txBody>
          <a:bodyPr rtlCol="0"/>
          <a:lstStyle/>
          <a:p>
            <a:pPr rtl="0"/>
            <a:fld id="{401CF334-2D5C-4859-84A6-CA7E6E43FAEB}" type="slidenum">
              <a:rPr lang="en-GB" noProof="0" smtClean="0"/>
              <a:t>‹#›</a:t>
            </a:fld>
            <a:endParaRPr lang="en-GB" noProof="0"/>
          </a:p>
        </p:txBody>
      </p:sp>
      <p:grpSp>
        <p:nvGrpSpPr>
          <p:cNvPr id="7" name="Group 6">
            <a:extLst>
              <a:ext uri="{FF2B5EF4-FFF2-40B4-BE49-F238E27FC236}">
                <a16:creationId xmlns:a16="http://schemas.microsoft.com/office/drawing/2014/main" id="{503B70F3-71FF-0B5F-20D0-A2C0A68C48D5}"/>
              </a:ext>
            </a:extLst>
          </p:cNvPr>
          <p:cNvGrpSpPr/>
          <p:nvPr userDrawn="1"/>
        </p:nvGrpSpPr>
        <p:grpSpPr>
          <a:xfrm>
            <a:off x="70538" y="475496"/>
            <a:ext cx="5602910" cy="492030"/>
            <a:chOff x="70538" y="475496"/>
            <a:chExt cx="5602910" cy="492030"/>
          </a:xfrm>
        </p:grpSpPr>
        <p:pic>
          <p:nvPicPr>
            <p:cNvPr id="8" name="Picture 7">
              <a:extLst>
                <a:ext uri="{FF2B5EF4-FFF2-40B4-BE49-F238E27FC236}">
                  <a16:creationId xmlns:a16="http://schemas.microsoft.com/office/drawing/2014/main" id="{204A05FC-0884-AB70-1B83-63EE8CB090FB}"/>
                </a:ext>
              </a:extLst>
            </p:cNvPr>
            <p:cNvPicPr>
              <a:picLocks noChangeAspect="1"/>
            </p:cNvPicPr>
            <p:nvPr userDrawn="1"/>
          </p:nvPicPr>
          <p:blipFill rotWithShape="1">
            <a:blip r:embed="rId2"/>
            <a:srcRect l="46119" t="50000" r="14909" b="9802"/>
            <a:stretch/>
          </p:blipFill>
          <p:spPr>
            <a:xfrm>
              <a:off x="2565807" y="475496"/>
              <a:ext cx="3107641" cy="492030"/>
            </a:xfrm>
            <a:prstGeom prst="rect">
              <a:avLst/>
            </a:prstGeom>
          </p:spPr>
        </p:pic>
        <p:pic>
          <p:nvPicPr>
            <p:cNvPr id="9" name="Picture 8">
              <a:extLst>
                <a:ext uri="{FF2B5EF4-FFF2-40B4-BE49-F238E27FC236}">
                  <a16:creationId xmlns:a16="http://schemas.microsoft.com/office/drawing/2014/main" id="{41A40605-A132-8596-7278-73C84B7062BA}"/>
                </a:ext>
              </a:extLst>
            </p:cNvPr>
            <p:cNvPicPr>
              <a:picLocks noChangeAspect="1"/>
            </p:cNvPicPr>
            <p:nvPr userDrawn="1"/>
          </p:nvPicPr>
          <p:blipFill rotWithShape="1">
            <a:blip r:embed="rId2"/>
            <a:srcRect l="14933" t="65095" r="55586" b="9802"/>
            <a:stretch/>
          </p:blipFill>
          <p:spPr>
            <a:xfrm>
              <a:off x="70538" y="645534"/>
              <a:ext cx="2350818" cy="307260"/>
            </a:xfrm>
            <a:prstGeom prst="rect">
              <a:avLst/>
            </a:prstGeom>
          </p:spPr>
        </p:pic>
      </p:grpSp>
    </p:spTree>
    <p:extLst>
      <p:ext uri="{BB962C8B-B14F-4D97-AF65-F5344CB8AC3E}">
        <p14:creationId xmlns:p14="http://schemas.microsoft.com/office/powerpoint/2010/main" val="27051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sz="half" idx="1"/>
          </p:nvPr>
        </p:nvSpPr>
        <p:spPr>
          <a:xfrm>
            <a:off x="609600" y="2249425"/>
            <a:ext cx="5384800" cy="4341875"/>
          </a:xfrm>
        </p:spPr>
        <p:txBody>
          <a:bodyPr rtlCol="0"/>
          <a:lstStyle>
            <a:lvl1pPr>
              <a:defRPr sz="2000"/>
            </a:lvl1pPr>
            <a:lvl2pPr>
              <a:defRPr sz="1900"/>
            </a:lvl2pPr>
            <a:lvl3pPr>
              <a:defRPr sz="1800"/>
            </a:lvl3pPr>
            <a:lvl4pPr>
              <a:defRPr sz="1800"/>
            </a:lvl4pPr>
            <a:lvl5pPr>
              <a:defRPr sz="1800"/>
            </a:lvl5pPr>
          </a:lstStyle>
          <a:p>
            <a:pPr lvl="0" rtl="0" eaLnBrk="1" latinLnBrk="0" hangingPunct="1"/>
            <a:r>
              <a:rPr lang="en-GB" noProof="0"/>
              <a:t>Click to edit Master text styles</a:t>
            </a:r>
          </a:p>
          <a:p>
            <a:pPr lvl="1" rtl="0" eaLnBrk="1" latinLnBrk="0" hangingPunct="1"/>
            <a:r>
              <a:rPr lang="en-GB" noProof="0"/>
              <a:t>Second level</a:t>
            </a:r>
          </a:p>
          <a:p>
            <a:pPr lvl="2" rtl="0" eaLnBrk="1" latinLnBrk="0" hangingPunct="1"/>
            <a:r>
              <a:rPr lang="en-GB" noProof="0"/>
              <a:t>Third level</a:t>
            </a:r>
          </a:p>
          <a:p>
            <a:pPr lvl="3" rtl="0" eaLnBrk="1" latinLnBrk="0" hangingPunct="1"/>
            <a:r>
              <a:rPr lang="en-GB" noProof="0"/>
              <a:t>Fourth level</a:t>
            </a:r>
          </a:p>
          <a:p>
            <a:pPr lvl="4" rtl="0" eaLnBrk="1" latinLnBrk="0" hangingPunct="1"/>
            <a:r>
              <a:rPr lang="en-GB" noProof="0"/>
              <a:t>Fifth level</a:t>
            </a:r>
            <a:endParaRPr kumimoji="0" lang="en-GB" noProof="0"/>
          </a:p>
        </p:txBody>
      </p:sp>
      <p:sp>
        <p:nvSpPr>
          <p:cNvPr id="4" name="Content Placeholder 3"/>
          <p:cNvSpPr>
            <a:spLocks noGrp="1"/>
          </p:cNvSpPr>
          <p:nvPr>
            <p:ph sz="half" idx="2"/>
          </p:nvPr>
        </p:nvSpPr>
        <p:spPr>
          <a:xfrm>
            <a:off x="6197600" y="2249425"/>
            <a:ext cx="5384800" cy="4341875"/>
          </a:xfrm>
        </p:spPr>
        <p:txBody>
          <a:bodyPr rtlCol="0"/>
          <a:lstStyle>
            <a:lvl1pPr>
              <a:defRPr sz="2000"/>
            </a:lvl1pPr>
            <a:lvl2pPr>
              <a:defRPr sz="1900"/>
            </a:lvl2pPr>
            <a:lvl3pPr>
              <a:defRPr sz="1800"/>
            </a:lvl3pPr>
            <a:lvl4pPr>
              <a:defRPr sz="1800"/>
            </a:lvl4pPr>
            <a:lvl5pPr>
              <a:defRPr sz="1800"/>
            </a:lvl5pPr>
          </a:lstStyle>
          <a:p>
            <a:pPr lvl="0" rtl="0" eaLnBrk="1" latinLnBrk="0" hangingPunct="1"/>
            <a:r>
              <a:rPr lang="en-GB" noProof="0"/>
              <a:t>Click to edit Master text styles</a:t>
            </a:r>
          </a:p>
          <a:p>
            <a:pPr lvl="1" rtl="0" eaLnBrk="1" latinLnBrk="0" hangingPunct="1"/>
            <a:r>
              <a:rPr lang="en-GB" noProof="0"/>
              <a:t>Second level</a:t>
            </a:r>
          </a:p>
          <a:p>
            <a:pPr lvl="2" rtl="0" eaLnBrk="1" latinLnBrk="0" hangingPunct="1"/>
            <a:r>
              <a:rPr lang="en-GB" noProof="0"/>
              <a:t>Third level</a:t>
            </a:r>
          </a:p>
          <a:p>
            <a:pPr lvl="3" rtl="0" eaLnBrk="1" latinLnBrk="0" hangingPunct="1"/>
            <a:r>
              <a:rPr lang="en-GB" noProof="0"/>
              <a:t>Fourth level</a:t>
            </a:r>
          </a:p>
          <a:p>
            <a:pPr lvl="4" rtl="0" eaLnBrk="1" latinLnBrk="0" hangingPunct="1"/>
            <a:r>
              <a:rPr lang="en-GB" noProof="0"/>
              <a:t>Fifth level</a:t>
            </a:r>
            <a:endParaRPr kumimoji="0" lang="en-GB" noProof="0"/>
          </a:p>
        </p:txBody>
      </p:sp>
      <p:sp>
        <p:nvSpPr>
          <p:cNvPr id="6" name="Footer Placeholder 5"/>
          <p:cNvSpPr>
            <a:spLocks noGrp="1"/>
          </p:cNvSpPr>
          <p:nvPr>
            <p:ph type="ftr" sz="quarter" idx="11"/>
          </p:nvPr>
        </p:nvSpPr>
        <p:spPr/>
        <p:txBody>
          <a:bodyPr rtlCol="0"/>
          <a:lstStyle/>
          <a:p>
            <a:pPr rtl="0"/>
            <a:r>
              <a:rPr lang="en-GB" noProof="0"/>
              <a:t>Add a footer</a:t>
            </a:r>
          </a:p>
        </p:txBody>
      </p:sp>
      <p:sp>
        <p:nvSpPr>
          <p:cNvPr id="5" name="Date Placeholder 4"/>
          <p:cNvSpPr>
            <a:spLocks noGrp="1"/>
          </p:cNvSpPr>
          <p:nvPr>
            <p:ph type="dt" sz="half" idx="10"/>
          </p:nvPr>
        </p:nvSpPr>
        <p:spPr/>
        <p:txBody>
          <a:bodyPr rtlCol="0"/>
          <a:lstStyle/>
          <a:p>
            <a:pPr rtl="0"/>
            <a:fld id="{E9A1BF5D-7537-4BA8-9976-6302714DE26C}" type="datetime1">
              <a:rPr lang="en-GB" noProof="0" smtClean="0"/>
              <a:t>29/10/2024</a:t>
            </a:fld>
            <a:endParaRPr lang="en-GB" noProof="0"/>
          </a:p>
        </p:txBody>
      </p:sp>
      <p:sp>
        <p:nvSpPr>
          <p:cNvPr id="7" name="Slide Number Placeholder 6"/>
          <p:cNvSpPr>
            <a:spLocks noGrp="1"/>
          </p:cNvSpPr>
          <p:nvPr>
            <p:ph type="sldNum" sz="quarter" idx="12"/>
          </p:nvPr>
        </p:nvSpPr>
        <p:spPr/>
        <p:txBody>
          <a:bodyPr rtlCol="0"/>
          <a:lstStyle/>
          <a:p>
            <a:pPr rtl="0"/>
            <a:fld id="{401CF334-2D5C-4859-84A6-CA7E6E43FAEB}" type="slidenum">
              <a:rPr lang="en-GB" noProof="0" smtClean="0"/>
              <a:t>‹#›</a:t>
            </a:fld>
            <a:endParaRPr lang="en-GB" noProof="0"/>
          </a:p>
        </p:txBody>
      </p:sp>
      <p:grpSp>
        <p:nvGrpSpPr>
          <p:cNvPr id="8" name="Group 7">
            <a:extLst>
              <a:ext uri="{FF2B5EF4-FFF2-40B4-BE49-F238E27FC236}">
                <a16:creationId xmlns:a16="http://schemas.microsoft.com/office/drawing/2014/main" id="{7B96DB77-6FE1-E939-2D0E-778AF15523EB}"/>
              </a:ext>
            </a:extLst>
          </p:cNvPr>
          <p:cNvGrpSpPr/>
          <p:nvPr userDrawn="1"/>
        </p:nvGrpSpPr>
        <p:grpSpPr>
          <a:xfrm>
            <a:off x="70538" y="475496"/>
            <a:ext cx="5602910" cy="492030"/>
            <a:chOff x="70538" y="475496"/>
            <a:chExt cx="5602910" cy="492030"/>
          </a:xfrm>
        </p:grpSpPr>
        <p:pic>
          <p:nvPicPr>
            <p:cNvPr id="9" name="Picture 8">
              <a:extLst>
                <a:ext uri="{FF2B5EF4-FFF2-40B4-BE49-F238E27FC236}">
                  <a16:creationId xmlns:a16="http://schemas.microsoft.com/office/drawing/2014/main" id="{6927E132-222B-1985-3940-D6EC7A42BC46}"/>
                </a:ext>
              </a:extLst>
            </p:cNvPr>
            <p:cNvPicPr>
              <a:picLocks noChangeAspect="1"/>
            </p:cNvPicPr>
            <p:nvPr userDrawn="1"/>
          </p:nvPicPr>
          <p:blipFill rotWithShape="1">
            <a:blip r:embed="rId2"/>
            <a:srcRect l="46119" t="50000" r="14909" b="9802"/>
            <a:stretch/>
          </p:blipFill>
          <p:spPr>
            <a:xfrm>
              <a:off x="2565807" y="475496"/>
              <a:ext cx="3107641" cy="492030"/>
            </a:xfrm>
            <a:prstGeom prst="rect">
              <a:avLst/>
            </a:prstGeom>
          </p:spPr>
        </p:pic>
        <p:pic>
          <p:nvPicPr>
            <p:cNvPr id="10" name="Picture 9">
              <a:extLst>
                <a:ext uri="{FF2B5EF4-FFF2-40B4-BE49-F238E27FC236}">
                  <a16:creationId xmlns:a16="http://schemas.microsoft.com/office/drawing/2014/main" id="{32DB39C4-ED4D-20B1-7564-8402EA43969C}"/>
                </a:ext>
              </a:extLst>
            </p:cNvPr>
            <p:cNvPicPr>
              <a:picLocks noChangeAspect="1"/>
            </p:cNvPicPr>
            <p:nvPr userDrawn="1"/>
          </p:nvPicPr>
          <p:blipFill rotWithShape="1">
            <a:blip r:embed="rId2"/>
            <a:srcRect l="14933" t="65095" r="55586" b="9802"/>
            <a:stretch/>
          </p:blipFill>
          <p:spPr>
            <a:xfrm>
              <a:off x="70538" y="645534"/>
              <a:ext cx="2350818" cy="307260"/>
            </a:xfrm>
            <a:prstGeom prst="rect">
              <a:avLst/>
            </a:prstGeom>
          </p:spPr>
        </p:pic>
      </p:grpSp>
    </p:spTree>
    <p:extLst>
      <p:ext uri="{BB962C8B-B14F-4D97-AF65-F5344CB8AC3E}">
        <p14:creationId xmlns:p14="http://schemas.microsoft.com/office/powerpoint/2010/main" val="344644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rtlCol="0" anchor="ctr"/>
          <a:lstStyle>
            <a:lvl1pPr>
              <a:defRPr sz="4000" b="0" i="0" cap="none" baseline="0"/>
            </a:lvl1pPr>
          </a:lstStyle>
          <a:p>
            <a:pPr rtl="0"/>
            <a:r>
              <a:rPr lang="en-GB" noProof="0"/>
              <a:t>Click to edit Master title style</a:t>
            </a:r>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rtlCol="0"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rtl="0" eaLnBrk="1" latinLnBrk="0" hangingPunct="1"/>
            <a:r>
              <a:rPr lang="en-GB" noProof="0"/>
              <a:t>Click to edit Master text styles</a:t>
            </a:r>
          </a:p>
        </p:txBody>
      </p:sp>
      <p:sp>
        <p:nvSpPr>
          <p:cNvPr id="5" name="Content Placeholder 4"/>
          <p:cNvSpPr>
            <a:spLocks noGrp="1"/>
          </p:cNvSpPr>
          <p:nvPr>
            <p:ph sz="quarter" idx="2"/>
          </p:nvPr>
        </p:nvSpPr>
        <p:spPr>
          <a:xfrm>
            <a:off x="508000" y="2708519"/>
            <a:ext cx="5388864" cy="3886200"/>
          </a:xfrm>
        </p:spPr>
        <p:txBody>
          <a:bodyPr rtlCol="0"/>
          <a:lstStyle>
            <a:lvl1pPr>
              <a:defRPr sz="2000"/>
            </a:lvl1pPr>
            <a:lvl2pPr>
              <a:defRPr sz="2000"/>
            </a:lvl2pPr>
            <a:lvl3pPr>
              <a:defRPr sz="1800"/>
            </a:lvl3pPr>
            <a:lvl4pPr>
              <a:defRPr sz="1600"/>
            </a:lvl4pPr>
            <a:lvl5pPr>
              <a:defRPr sz="1600"/>
            </a:lvl5pPr>
          </a:lstStyle>
          <a:p>
            <a:pPr lvl="0" rtl="0" eaLnBrk="1" latinLnBrk="0" hangingPunct="1"/>
            <a:r>
              <a:rPr lang="en-GB" noProof="0"/>
              <a:t>Click to edit Master text styles</a:t>
            </a:r>
          </a:p>
          <a:p>
            <a:pPr lvl="1" rtl="0" eaLnBrk="1" latinLnBrk="0" hangingPunct="1"/>
            <a:r>
              <a:rPr lang="en-GB" noProof="0"/>
              <a:t>Second level</a:t>
            </a:r>
          </a:p>
          <a:p>
            <a:pPr lvl="2" rtl="0" eaLnBrk="1" latinLnBrk="0" hangingPunct="1"/>
            <a:r>
              <a:rPr lang="en-GB" noProof="0"/>
              <a:t>Third level</a:t>
            </a:r>
          </a:p>
          <a:p>
            <a:pPr lvl="3" rtl="0" eaLnBrk="1" latinLnBrk="0" hangingPunct="1"/>
            <a:r>
              <a:rPr lang="en-GB" noProof="0"/>
              <a:t>Fourth level</a:t>
            </a:r>
          </a:p>
          <a:p>
            <a:pPr lvl="4" rtl="0" eaLnBrk="1" latinLnBrk="0" hangingPunct="1"/>
            <a:r>
              <a:rPr lang="en-GB" noProof="0"/>
              <a:t>Fifth level</a:t>
            </a:r>
            <a:endParaRPr kumimoji="0" lang="en-GB" noProof="0"/>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rtlCol="0"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rtl="0" eaLnBrk="1" latinLnBrk="0" hangingPunct="1"/>
            <a:r>
              <a:rPr lang="en-GB" noProof="0"/>
              <a:t>Click to edit Master text styles</a:t>
            </a:r>
          </a:p>
        </p:txBody>
      </p:sp>
      <p:sp>
        <p:nvSpPr>
          <p:cNvPr id="6" name="Content Placeholder 5"/>
          <p:cNvSpPr>
            <a:spLocks noGrp="1"/>
          </p:cNvSpPr>
          <p:nvPr>
            <p:ph sz="quarter" idx="4"/>
          </p:nvPr>
        </p:nvSpPr>
        <p:spPr>
          <a:xfrm>
            <a:off x="6291073" y="2708519"/>
            <a:ext cx="5389033" cy="3886200"/>
          </a:xfrm>
        </p:spPr>
        <p:txBody>
          <a:bodyPr rtlCol="0"/>
          <a:lstStyle>
            <a:lvl1pPr>
              <a:defRPr sz="2000"/>
            </a:lvl1pPr>
            <a:lvl2pPr>
              <a:defRPr sz="2000"/>
            </a:lvl2pPr>
            <a:lvl3pPr>
              <a:defRPr sz="1800"/>
            </a:lvl3pPr>
            <a:lvl4pPr>
              <a:defRPr sz="1600"/>
            </a:lvl4pPr>
            <a:lvl5pPr>
              <a:defRPr sz="1600"/>
            </a:lvl5pPr>
          </a:lstStyle>
          <a:p>
            <a:pPr lvl="0" rtl="0" eaLnBrk="1" latinLnBrk="0" hangingPunct="1"/>
            <a:r>
              <a:rPr lang="en-GB" noProof="0"/>
              <a:t>Click to edit Master text styles</a:t>
            </a:r>
          </a:p>
          <a:p>
            <a:pPr lvl="1" rtl="0" eaLnBrk="1" latinLnBrk="0" hangingPunct="1"/>
            <a:r>
              <a:rPr lang="en-GB" noProof="0"/>
              <a:t>Second level</a:t>
            </a:r>
          </a:p>
          <a:p>
            <a:pPr lvl="2" rtl="0" eaLnBrk="1" latinLnBrk="0" hangingPunct="1"/>
            <a:r>
              <a:rPr lang="en-GB" noProof="0"/>
              <a:t>Third level</a:t>
            </a:r>
          </a:p>
          <a:p>
            <a:pPr lvl="3" rtl="0" eaLnBrk="1" latinLnBrk="0" hangingPunct="1"/>
            <a:r>
              <a:rPr lang="en-GB" noProof="0"/>
              <a:t>Fourth level</a:t>
            </a:r>
          </a:p>
          <a:p>
            <a:pPr lvl="4" rtl="0" eaLnBrk="1" latinLnBrk="0" hangingPunct="1"/>
            <a:r>
              <a:rPr lang="en-GB" noProof="0"/>
              <a:t>Fifth level</a:t>
            </a:r>
            <a:endParaRPr kumimoji="0" lang="en-GB" noProof="0"/>
          </a:p>
        </p:txBody>
      </p:sp>
      <p:sp>
        <p:nvSpPr>
          <p:cNvPr id="28" name="Footer Placeholder 27"/>
          <p:cNvSpPr>
            <a:spLocks noGrp="1"/>
          </p:cNvSpPr>
          <p:nvPr>
            <p:ph type="ftr" sz="quarter" idx="12"/>
          </p:nvPr>
        </p:nvSpPr>
        <p:spPr/>
        <p:txBody>
          <a:bodyPr rtlCol="0"/>
          <a:lstStyle/>
          <a:p>
            <a:pPr rtl="0"/>
            <a:r>
              <a:rPr lang="en-GB" noProof="0"/>
              <a:t>Add a footer</a:t>
            </a:r>
          </a:p>
        </p:txBody>
      </p:sp>
      <p:sp>
        <p:nvSpPr>
          <p:cNvPr id="26" name="Date Placeholder 25"/>
          <p:cNvSpPr>
            <a:spLocks noGrp="1"/>
          </p:cNvSpPr>
          <p:nvPr>
            <p:ph type="dt" sz="half" idx="10"/>
          </p:nvPr>
        </p:nvSpPr>
        <p:spPr/>
        <p:txBody>
          <a:bodyPr rtlCol="0"/>
          <a:lstStyle/>
          <a:p>
            <a:pPr rtl="0"/>
            <a:fld id="{8F8E4797-21F6-4D41-B035-97FEABB63BCE}" type="datetime1">
              <a:rPr lang="en-GB" noProof="0" smtClean="0"/>
              <a:t>29/10/2024</a:t>
            </a:fld>
            <a:endParaRPr lang="en-GB" noProof="0"/>
          </a:p>
        </p:txBody>
      </p:sp>
      <p:sp>
        <p:nvSpPr>
          <p:cNvPr id="27" name="Slide Number Placeholder 26"/>
          <p:cNvSpPr>
            <a:spLocks noGrp="1"/>
          </p:cNvSpPr>
          <p:nvPr>
            <p:ph type="sldNum" sz="quarter" idx="11"/>
          </p:nvPr>
        </p:nvSpPr>
        <p:spPr/>
        <p:txBody>
          <a:bodyPr rtlCol="0"/>
          <a:lstStyle/>
          <a:p>
            <a:pPr rtl="0"/>
            <a:fld id="{401CF334-2D5C-4859-84A6-CA7E6E43FAEB}" type="slidenum">
              <a:rPr lang="en-GB" noProof="0" smtClean="0"/>
              <a:t>‹#›</a:t>
            </a:fld>
            <a:endParaRPr lang="en-GB" noProof="0"/>
          </a:p>
        </p:txBody>
      </p:sp>
      <p:grpSp>
        <p:nvGrpSpPr>
          <p:cNvPr id="7" name="Group 6">
            <a:extLst>
              <a:ext uri="{FF2B5EF4-FFF2-40B4-BE49-F238E27FC236}">
                <a16:creationId xmlns:a16="http://schemas.microsoft.com/office/drawing/2014/main" id="{259803AE-F234-34CE-FF41-AC113824413E}"/>
              </a:ext>
            </a:extLst>
          </p:cNvPr>
          <p:cNvGrpSpPr/>
          <p:nvPr userDrawn="1"/>
        </p:nvGrpSpPr>
        <p:grpSpPr>
          <a:xfrm>
            <a:off x="70538" y="475496"/>
            <a:ext cx="5602910" cy="492030"/>
            <a:chOff x="70538" y="475496"/>
            <a:chExt cx="5602910" cy="492030"/>
          </a:xfrm>
        </p:grpSpPr>
        <p:pic>
          <p:nvPicPr>
            <p:cNvPr id="8" name="Picture 7">
              <a:extLst>
                <a:ext uri="{FF2B5EF4-FFF2-40B4-BE49-F238E27FC236}">
                  <a16:creationId xmlns:a16="http://schemas.microsoft.com/office/drawing/2014/main" id="{89C765E1-3C58-2BA1-7019-AFEA59637CF8}"/>
                </a:ext>
              </a:extLst>
            </p:cNvPr>
            <p:cNvPicPr>
              <a:picLocks noChangeAspect="1"/>
            </p:cNvPicPr>
            <p:nvPr userDrawn="1"/>
          </p:nvPicPr>
          <p:blipFill rotWithShape="1">
            <a:blip r:embed="rId2"/>
            <a:srcRect l="46119" t="50000" r="14909" b="9802"/>
            <a:stretch/>
          </p:blipFill>
          <p:spPr>
            <a:xfrm>
              <a:off x="2565807" y="475496"/>
              <a:ext cx="3107641" cy="492030"/>
            </a:xfrm>
            <a:prstGeom prst="rect">
              <a:avLst/>
            </a:prstGeom>
          </p:spPr>
        </p:pic>
        <p:pic>
          <p:nvPicPr>
            <p:cNvPr id="9" name="Picture 8">
              <a:extLst>
                <a:ext uri="{FF2B5EF4-FFF2-40B4-BE49-F238E27FC236}">
                  <a16:creationId xmlns:a16="http://schemas.microsoft.com/office/drawing/2014/main" id="{5D7BCE71-D6A4-C7BD-DAD5-B0EC1B7F5AE0}"/>
                </a:ext>
              </a:extLst>
            </p:cNvPr>
            <p:cNvPicPr>
              <a:picLocks noChangeAspect="1"/>
            </p:cNvPicPr>
            <p:nvPr userDrawn="1"/>
          </p:nvPicPr>
          <p:blipFill rotWithShape="1">
            <a:blip r:embed="rId2"/>
            <a:srcRect l="14933" t="65095" r="55586" b="9802"/>
            <a:stretch/>
          </p:blipFill>
          <p:spPr>
            <a:xfrm>
              <a:off x="70538" y="645534"/>
              <a:ext cx="2350818" cy="307260"/>
            </a:xfrm>
            <a:prstGeom prst="rect">
              <a:avLst/>
            </a:prstGeom>
          </p:spPr>
        </p:pic>
      </p:grpSp>
    </p:spTree>
    <p:extLst>
      <p:ext uri="{BB962C8B-B14F-4D97-AF65-F5344CB8AC3E}">
        <p14:creationId xmlns:p14="http://schemas.microsoft.com/office/powerpoint/2010/main" val="3707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rtlCol="0" anchor="ctr"/>
          <a:lstStyle>
            <a:lvl1pPr>
              <a:defRPr sz="4000">
                <a:solidFill>
                  <a:schemeClr val="tx2"/>
                </a:solidFill>
              </a:defRPr>
            </a:lvl1pPr>
          </a:lstStyle>
          <a:p>
            <a:pPr rtl="0"/>
            <a:r>
              <a:rPr lang="en-GB" noProof="0"/>
              <a:t>Click to edit Master title style</a:t>
            </a:r>
          </a:p>
        </p:txBody>
      </p:sp>
      <p:sp>
        <p:nvSpPr>
          <p:cNvPr id="4" name="Footer Placeholder 3"/>
          <p:cNvSpPr>
            <a:spLocks noGrp="1"/>
          </p:cNvSpPr>
          <p:nvPr>
            <p:ph type="ftr" sz="quarter" idx="11"/>
          </p:nvPr>
        </p:nvSpPr>
        <p:spPr>
          <a:xfrm>
            <a:off x="7010400" y="612648"/>
            <a:ext cx="1767840" cy="457200"/>
          </a:xfrm>
        </p:spPr>
        <p:txBody>
          <a:bodyPr rtlCol="0"/>
          <a:lstStyle/>
          <a:p>
            <a:pPr rtl="0"/>
            <a:r>
              <a:rPr lang="en-GB" noProof="0"/>
              <a:t>Add a footer</a:t>
            </a:r>
          </a:p>
        </p:txBody>
      </p:sp>
      <p:sp>
        <p:nvSpPr>
          <p:cNvPr id="3" name="Date Placeholder 2"/>
          <p:cNvSpPr>
            <a:spLocks noGrp="1"/>
          </p:cNvSpPr>
          <p:nvPr>
            <p:ph type="dt" sz="half" idx="10"/>
          </p:nvPr>
        </p:nvSpPr>
        <p:spPr>
          <a:xfrm>
            <a:off x="8778240" y="612648"/>
            <a:ext cx="1276352" cy="457200"/>
          </a:xfrm>
        </p:spPr>
        <p:txBody>
          <a:bodyPr rtlCol="0"/>
          <a:lstStyle/>
          <a:p>
            <a:pPr rtl="0"/>
            <a:fld id="{4EC45D07-A3FD-40EE-BB45-F5E3D0F2E1C8}" type="datetime1">
              <a:rPr lang="en-GB" noProof="0" smtClean="0"/>
              <a:t>29/10/2024</a:t>
            </a:fld>
            <a:endParaRPr lang="en-GB" noProof="0"/>
          </a:p>
        </p:txBody>
      </p:sp>
      <p:sp>
        <p:nvSpPr>
          <p:cNvPr id="5" name="Slide Number Placeholder 4"/>
          <p:cNvSpPr>
            <a:spLocks noGrp="1"/>
          </p:cNvSpPr>
          <p:nvPr>
            <p:ph type="sldNum" sz="quarter" idx="12"/>
          </p:nvPr>
        </p:nvSpPr>
        <p:spPr>
          <a:xfrm>
            <a:off x="10899648" y="2272"/>
            <a:ext cx="1016000" cy="365760"/>
          </a:xfrm>
        </p:spPr>
        <p:txBody>
          <a:bodyPr rtlCol="0"/>
          <a:lstStyle/>
          <a:p>
            <a:pPr rtl="0"/>
            <a:fld id="{401CF334-2D5C-4859-84A6-CA7E6E43FAEB}" type="slidenum">
              <a:rPr lang="en-GB" noProof="0" smtClean="0"/>
              <a:t>‹#›</a:t>
            </a:fld>
            <a:endParaRPr lang="en-GB" noProof="0"/>
          </a:p>
        </p:txBody>
      </p:sp>
      <p:grpSp>
        <p:nvGrpSpPr>
          <p:cNvPr id="6" name="Group 5">
            <a:extLst>
              <a:ext uri="{FF2B5EF4-FFF2-40B4-BE49-F238E27FC236}">
                <a16:creationId xmlns:a16="http://schemas.microsoft.com/office/drawing/2014/main" id="{1CF53010-2CF9-86DA-1ACE-93EEBAB6D7F4}"/>
              </a:ext>
            </a:extLst>
          </p:cNvPr>
          <p:cNvGrpSpPr/>
          <p:nvPr userDrawn="1"/>
        </p:nvGrpSpPr>
        <p:grpSpPr>
          <a:xfrm>
            <a:off x="70538" y="475496"/>
            <a:ext cx="5602910" cy="492030"/>
            <a:chOff x="70538" y="475496"/>
            <a:chExt cx="5602910" cy="492030"/>
          </a:xfrm>
        </p:grpSpPr>
        <p:pic>
          <p:nvPicPr>
            <p:cNvPr id="7" name="Picture 6">
              <a:extLst>
                <a:ext uri="{FF2B5EF4-FFF2-40B4-BE49-F238E27FC236}">
                  <a16:creationId xmlns:a16="http://schemas.microsoft.com/office/drawing/2014/main" id="{A81654DE-BE20-D499-756D-EEAC1A4CD59E}"/>
                </a:ext>
              </a:extLst>
            </p:cNvPr>
            <p:cNvPicPr>
              <a:picLocks noChangeAspect="1"/>
            </p:cNvPicPr>
            <p:nvPr userDrawn="1"/>
          </p:nvPicPr>
          <p:blipFill rotWithShape="1">
            <a:blip r:embed="rId2"/>
            <a:srcRect l="46119" t="50000" r="14909" b="9802"/>
            <a:stretch/>
          </p:blipFill>
          <p:spPr>
            <a:xfrm>
              <a:off x="2565807" y="475496"/>
              <a:ext cx="3107641" cy="492030"/>
            </a:xfrm>
            <a:prstGeom prst="rect">
              <a:avLst/>
            </a:prstGeom>
          </p:spPr>
        </p:pic>
        <p:pic>
          <p:nvPicPr>
            <p:cNvPr id="8" name="Picture 7">
              <a:extLst>
                <a:ext uri="{FF2B5EF4-FFF2-40B4-BE49-F238E27FC236}">
                  <a16:creationId xmlns:a16="http://schemas.microsoft.com/office/drawing/2014/main" id="{A1BCA682-884B-7089-0716-49BE91F5D0BE}"/>
                </a:ext>
              </a:extLst>
            </p:cNvPr>
            <p:cNvPicPr>
              <a:picLocks noChangeAspect="1"/>
            </p:cNvPicPr>
            <p:nvPr userDrawn="1"/>
          </p:nvPicPr>
          <p:blipFill rotWithShape="1">
            <a:blip r:embed="rId2"/>
            <a:srcRect l="14933" t="65095" r="55586" b="9802"/>
            <a:stretch/>
          </p:blipFill>
          <p:spPr>
            <a:xfrm>
              <a:off x="70538" y="645534"/>
              <a:ext cx="2350818" cy="307260"/>
            </a:xfrm>
            <a:prstGeom prst="rect">
              <a:avLst/>
            </a:prstGeom>
          </p:spPr>
        </p:pic>
      </p:grpSp>
    </p:spTree>
    <p:extLst>
      <p:ext uri="{BB962C8B-B14F-4D97-AF65-F5344CB8AC3E}">
        <p14:creationId xmlns:p14="http://schemas.microsoft.com/office/powerpoint/2010/main" val="38219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rtlCol="0"/>
          <a:lstStyle/>
          <a:p>
            <a:pPr rtl="0"/>
            <a:r>
              <a:rPr lang="en-GB" noProof="0"/>
              <a:t>Add a footer</a:t>
            </a:r>
          </a:p>
        </p:txBody>
      </p:sp>
      <p:sp>
        <p:nvSpPr>
          <p:cNvPr id="2" name="Date Placeholder 1"/>
          <p:cNvSpPr>
            <a:spLocks noGrp="1"/>
          </p:cNvSpPr>
          <p:nvPr>
            <p:ph type="dt" sz="half" idx="10"/>
          </p:nvPr>
        </p:nvSpPr>
        <p:spPr/>
        <p:txBody>
          <a:bodyPr rtlCol="0"/>
          <a:lstStyle/>
          <a:p>
            <a:pPr rtl="0"/>
            <a:fld id="{30FFDAF9-DFA9-4947-9568-03347A66D233}" type="datetime1">
              <a:rPr lang="en-GB" noProof="0" smtClean="0"/>
              <a:t>29/10/2024</a:t>
            </a:fld>
            <a:endParaRPr lang="en-GB" noProof="0"/>
          </a:p>
        </p:txBody>
      </p:sp>
      <p:sp>
        <p:nvSpPr>
          <p:cNvPr id="4" name="Slide Number Placeholder 3"/>
          <p:cNvSpPr>
            <a:spLocks noGrp="1"/>
          </p:cNvSpPr>
          <p:nvPr>
            <p:ph type="sldNum" sz="quarter" idx="12"/>
          </p:nvPr>
        </p:nvSpPr>
        <p:spPr/>
        <p:txBody>
          <a:bodyPr rtlCol="0"/>
          <a:lstStyle/>
          <a:p>
            <a:pPr rtl="0"/>
            <a:fld id="{401CF334-2D5C-4859-84A6-CA7E6E43FAEB}" type="slidenum">
              <a:rPr lang="en-GB" noProof="0" smtClean="0"/>
              <a:t>‹#›</a:t>
            </a:fld>
            <a:endParaRPr lang="en-GB" noProof="0"/>
          </a:p>
        </p:txBody>
      </p:sp>
      <p:grpSp>
        <p:nvGrpSpPr>
          <p:cNvPr id="5" name="Group 4">
            <a:extLst>
              <a:ext uri="{FF2B5EF4-FFF2-40B4-BE49-F238E27FC236}">
                <a16:creationId xmlns:a16="http://schemas.microsoft.com/office/drawing/2014/main" id="{D08ADC30-515D-6D64-3EFA-6787715A513B}"/>
              </a:ext>
            </a:extLst>
          </p:cNvPr>
          <p:cNvGrpSpPr/>
          <p:nvPr userDrawn="1"/>
        </p:nvGrpSpPr>
        <p:grpSpPr>
          <a:xfrm>
            <a:off x="70538" y="475496"/>
            <a:ext cx="5602910" cy="492030"/>
            <a:chOff x="70538" y="475496"/>
            <a:chExt cx="5602910" cy="492030"/>
          </a:xfrm>
        </p:grpSpPr>
        <p:pic>
          <p:nvPicPr>
            <p:cNvPr id="6" name="Picture 5">
              <a:extLst>
                <a:ext uri="{FF2B5EF4-FFF2-40B4-BE49-F238E27FC236}">
                  <a16:creationId xmlns:a16="http://schemas.microsoft.com/office/drawing/2014/main" id="{1470CCB6-719D-A9C5-4A77-6FF3521A7A2B}"/>
                </a:ext>
              </a:extLst>
            </p:cNvPr>
            <p:cNvPicPr>
              <a:picLocks noChangeAspect="1"/>
            </p:cNvPicPr>
            <p:nvPr userDrawn="1"/>
          </p:nvPicPr>
          <p:blipFill rotWithShape="1">
            <a:blip r:embed="rId2"/>
            <a:srcRect l="46119" t="50000" r="14909" b="9802"/>
            <a:stretch/>
          </p:blipFill>
          <p:spPr>
            <a:xfrm>
              <a:off x="2565807" y="475496"/>
              <a:ext cx="3107641" cy="492030"/>
            </a:xfrm>
            <a:prstGeom prst="rect">
              <a:avLst/>
            </a:prstGeom>
          </p:spPr>
        </p:pic>
        <p:pic>
          <p:nvPicPr>
            <p:cNvPr id="7" name="Picture 6">
              <a:extLst>
                <a:ext uri="{FF2B5EF4-FFF2-40B4-BE49-F238E27FC236}">
                  <a16:creationId xmlns:a16="http://schemas.microsoft.com/office/drawing/2014/main" id="{3AC8AEAD-0296-1AC0-2066-82F547D6C4E4}"/>
                </a:ext>
              </a:extLst>
            </p:cNvPr>
            <p:cNvPicPr>
              <a:picLocks noChangeAspect="1"/>
            </p:cNvPicPr>
            <p:nvPr userDrawn="1"/>
          </p:nvPicPr>
          <p:blipFill rotWithShape="1">
            <a:blip r:embed="rId2"/>
            <a:srcRect l="14933" t="65095" r="55586" b="9802"/>
            <a:stretch/>
          </p:blipFill>
          <p:spPr>
            <a:xfrm>
              <a:off x="70538" y="645534"/>
              <a:ext cx="2350818" cy="307260"/>
            </a:xfrm>
            <a:prstGeom prst="rect">
              <a:avLst/>
            </a:prstGeom>
          </p:spPr>
        </p:pic>
      </p:grpSp>
    </p:spTree>
    <p:extLst>
      <p:ext uri="{BB962C8B-B14F-4D97-AF65-F5344CB8AC3E}">
        <p14:creationId xmlns:p14="http://schemas.microsoft.com/office/powerpoint/2010/main" val="11356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37995" y="1101970"/>
            <a:ext cx="4511040" cy="877824"/>
          </a:xfrm>
        </p:spPr>
        <p:txBody>
          <a:bodyPr rtlCol="0" anchor="b"/>
          <a:lstStyle>
            <a:lvl1pPr algn="l">
              <a:buNone/>
              <a:defRPr sz="1800" b="1"/>
            </a:lvl1pPr>
          </a:lstStyle>
          <a:p>
            <a:pPr rtl="0"/>
            <a:r>
              <a:rPr lang="en-GB" noProof="0"/>
              <a:t>Edit Master title style</a:t>
            </a:r>
          </a:p>
        </p:txBody>
      </p:sp>
      <p:sp>
        <p:nvSpPr>
          <p:cNvPr id="4" name="Content Placeholder 3"/>
          <p:cNvSpPr>
            <a:spLocks noGrp="1"/>
          </p:cNvSpPr>
          <p:nvPr>
            <p:ph sz="half" idx="1"/>
          </p:nvPr>
        </p:nvSpPr>
        <p:spPr>
          <a:xfrm>
            <a:off x="207264" y="1050044"/>
            <a:ext cx="6803136" cy="5541256"/>
          </a:xfrm>
        </p:spPr>
        <p:txBody>
          <a:bodyPr rtlCol="0"/>
          <a:lstStyle>
            <a:lvl1pPr>
              <a:defRPr sz="3200"/>
            </a:lvl1pPr>
            <a:lvl2pPr>
              <a:defRPr sz="2800"/>
            </a:lvl2pPr>
            <a:lvl3pPr>
              <a:defRPr sz="2400"/>
            </a:lvl3pPr>
            <a:lvl4pPr>
              <a:defRPr sz="2000"/>
            </a:lvl4pPr>
            <a:lvl5pPr>
              <a:defRPr sz="2000"/>
            </a:lvl5pPr>
          </a:lstStyle>
          <a:p>
            <a:pPr lvl="0" rtl="0" eaLnBrk="1" latinLnBrk="0" hangingPunct="1"/>
            <a:r>
              <a:rPr lang="en-GB" noProof="0"/>
              <a:t>Click to edit Master text styles</a:t>
            </a:r>
          </a:p>
          <a:p>
            <a:pPr lvl="1" rtl="0" eaLnBrk="1" latinLnBrk="0" hangingPunct="1"/>
            <a:r>
              <a:rPr lang="en-GB" noProof="0"/>
              <a:t>Second level</a:t>
            </a:r>
          </a:p>
          <a:p>
            <a:pPr lvl="2" rtl="0" eaLnBrk="1" latinLnBrk="0" hangingPunct="1"/>
            <a:r>
              <a:rPr lang="en-GB" noProof="0"/>
              <a:t>Third level</a:t>
            </a:r>
          </a:p>
          <a:p>
            <a:pPr lvl="3" rtl="0" eaLnBrk="1" latinLnBrk="0" hangingPunct="1"/>
            <a:r>
              <a:rPr lang="en-GB" noProof="0"/>
              <a:t>Fourth level</a:t>
            </a:r>
          </a:p>
          <a:p>
            <a:pPr lvl="4" rtl="0" eaLnBrk="1" latinLnBrk="0" hangingPunct="1"/>
            <a:r>
              <a:rPr lang="en-GB" noProof="0"/>
              <a:t>Fifth level</a:t>
            </a:r>
            <a:endParaRPr kumimoji="0" lang="en-GB" noProof="0"/>
          </a:p>
        </p:txBody>
      </p:sp>
      <p:sp>
        <p:nvSpPr>
          <p:cNvPr id="3" name="Text Placeholder 2"/>
          <p:cNvSpPr>
            <a:spLocks noGrp="1"/>
          </p:cNvSpPr>
          <p:nvPr>
            <p:ph type="body" idx="2"/>
          </p:nvPr>
        </p:nvSpPr>
        <p:spPr>
          <a:xfrm>
            <a:off x="7137995" y="2010727"/>
            <a:ext cx="4511040" cy="4580573"/>
          </a:xfrm>
        </p:spPr>
        <p:txBody>
          <a:bodyPr rtlCol="0"/>
          <a:lstStyle>
            <a:lvl1pPr marL="9144" indent="0">
              <a:buNone/>
              <a:defRPr sz="1400"/>
            </a:lvl1pPr>
            <a:lvl2pPr>
              <a:buNone/>
              <a:defRPr sz="1200"/>
            </a:lvl2pPr>
            <a:lvl3pPr>
              <a:buNone/>
              <a:defRPr sz="1000"/>
            </a:lvl3pPr>
            <a:lvl4pPr>
              <a:buNone/>
              <a:defRPr sz="900"/>
            </a:lvl4pPr>
            <a:lvl5pPr>
              <a:buNone/>
              <a:defRPr sz="900"/>
            </a:lvl5pPr>
          </a:lstStyle>
          <a:p>
            <a:pPr lvl="0" rtl="0" eaLnBrk="1" latinLnBrk="0" hangingPunct="1"/>
            <a:r>
              <a:rPr lang="en-GB" noProof="0"/>
              <a:t>Click to edit Master text styles</a:t>
            </a:r>
          </a:p>
        </p:txBody>
      </p:sp>
      <p:sp>
        <p:nvSpPr>
          <p:cNvPr id="6" name="Footer Placeholder 5"/>
          <p:cNvSpPr>
            <a:spLocks noGrp="1"/>
          </p:cNvSpPr>
          <p:nvPr>
            <p:ph type="ftr" sz="quarter" idx="11"/>
          </p:nvPr>
        </p:nvSpPr>
        <p:spPr/>
        <p:txBody>
          <a:bodyPr rtlCol="0"/>
          <a:lstStyle/>
          <a:p>
            <a:pPr rtl="0"/>
            <a:r>
              <a:rPr lang="en-GB" noProof="0"/>
              <a:t>Add a footer</a:t>
            </a:r>
          </a:p>
        </p:txBody>
      </p:sp>
      <p:sp>
        <p:nvSpPr>
          <p:cNvPr id="5" name="Date Placeholder 4"/>
          <p:cNvSpPr>
            <a:spLocks noGrp="1"/>
          </p:cNvSpPr>
          <p:nvPr>
            <p:ph type="dt" sz="half" idx="10"/>
          </p:nvPr>
        </p:nvSpPr>
        <p:spPr/>
        <p:txBody>
          <a:bodyPr rtlCol="0"/>
          <a:lstStyle/>
          <a:p>
            <a:pPr rtl="0"/>
            <a:fld id="{D89D711C-098E-40E1-BE23-CFCA1FAB8359}" type="datetime1">
              <a:rPr lang="en-GB" noProof="0" smtClean="0"/>
              <a:t>29/10/2024</a:t>
            </a:fld>
            <a:endParaRPr lang="en-GB" noProof="0"/>
          </a:p>
        </p:txBody>
      </p:sp>
      <p:sp>
        <p:nvSpPr>
          <p:cNvPr id="7" name="Slide Number Placeholder 6"/>
          <p:cNvSpPr>
            <a:spLocks noGrp="1"/>
          </p:cNvSpPr>
          <p:nvPr>
            <p:ph type="sldNum" sz="quarter" idx="12"/>
          </p:nvPr>
        </p:nvSpPr>
        <p:spPr/>
        <p:txBody>
          <a:bodyPr rtlCol="0"/>
          <a:lstStyle/>
          <a:p>
            <a:pPr rtl="0"/>
            <a:fld id="{401CF334-2D5C-4859-84A6-CA7E6E43FAEB}" type="slidenum">
              <a:rPr lang="en-GB" noProof="0" smtClean="0"/>
              <a:t>‹#›</a:t>
            </a:fld>
            <a:endParaRPr lang="en-GB" noProof="0"/>
          </a:p>
        </p:txBody>
      </p:sp>
      <p:grpSp>
        <p:nvGrpSpPr>
          <p:cNvPr id="8" name="Group 7">
            <a:extLst>
              <a:ext uri="{FF2B5EF4-FFF2-40B4-BE49-F238E27FC236}">
                <a16:creationId xmlns:a16="http://schemas.microsoft.com/office/drawing/2014/main" id="{445C599A-D0F5-86F8-6112-F498BAE39023}"/>
              </a:ext>
            </a:extLst>
          </p:cNvPr>
          <p:cNvGrpSpPr/>
          <p:nvPr userDrawn="1"/>
        </p:nvGrpSpPr>
        <p:grpSpPr>
          <a:xfrm>
            <a:off x="70538" y="475496"/>
            <a:ext cx="5602910" cy="492030"/>
            <a:chOff x="70538" y="475496"/>
            <a:chExt cx="5602910" cy="492030"/>
          </a:xfrm>
        </p:grpSpPr>
        <p:pic>
          <p:nvPicPr>
            <p:cNvPr id="9" name="Picture 8">
              <a:extLst>
                <a:ext uri="{FF2B5EF4-FFF2-40B4-BE49-F238E27FC236}">
                  <a16:creationId xmlns:a16="http://schemas.microsoft.com/office/drawing/2014/main" id="{641CC66E-F25E-F388-E002-8AA17BB8001B}"/>
                </a:ext>
              </a:extLst>
            </p:cNvPr>
            <p:cNvPicPr>
              <a:picLocks noChangeAspect="1"/>
            </p:cNvPicPr>
            <p:nvPr userDrawn="1"/>
          </p:nvPicPr>
          <p:blipFill rotWithShape="1">
            <a:blip r:embed="rId2"/>
            <a:srcRect l="46119" t="50000" r="14909" b="9802"/>
            <a:stretch/>
          </p:blipFill>
          <p:spPr>
            <a:xfrm>
              <a:off x="2565807" y="475496"/>
              <a:ext cx="3107641" cy="492030"/>
            </a:xfrm>
            <a:prstGeom prst="rect">
              <a:avLst/>
            </a:prstGeom>
          </p:spPr>
        </p:pic>
        <p:pic>
          <p:nvPicPr>
            <p:cNvPr id="10" name="Picture 9">
              <a:extLst>
                <a:ext uri="{FF2B5EF4-FFF2-40B4-BE49-F238E27FC236}">
                  <a16:creationId xmlns:a16="http://schemas.microsoft.com/office/drawing/2014/main" id="{1D1A85EB-E8BE-5D4D-B19D-B9882781F92B}"/>
                </a:ext>
              </a:extLst>
            </p:cNvPr>
            <p:cNvPicPr>
              <a:picLocks noChangeAspect="1"/>
            </p:cNvPicPr>
            <p:nvPr userDrawn="1"/>
          </p:nvPicPr>
          <p:blipFill rotWithShape="1">
            <a:blip r:embed="rId2"/>
            <a:srcRect l="14933" t="65095" r="55586" b="9802"/>
            <a:stretch/>
          </p:blipFill>
          <p:spPr>
            <a:xfrm>
              <a:off x="70538" y="645534"/>
              <a:ext cx="2350818" cy="307260"/>
            </a:xfrm>
            <a:prstGeom prst="rect">
              <a:avLst/>
            </a:prstGeom>
          </p:spPr>
        </p:pic>
      </p:grpSp>
    </p:spTree>
    <p:extLst>
      <p:ext uri="{BB962C8B-B14F-4D97-AF65-F5344CB8AC3E}">
        <p14:creationId xmlns:p14="http://schemas.microsoft.com/office/powerpoint/2010/main" val="4986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rtlCol="0" anchor="t"/>
          <a:lstStyle>
            <a:lvl1pPr algn="ctr">
              <a:buNone/>
              <a:defRPr sz="2000" b="1"/>
            </a:lvl1pPr>
          </a:lstStyle>
          <a:p>
            <a:pPr rtl="0"/>
            <a:r>
              <a:rPr lang="en-GB" noProof="0"/>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rtlCol="0"/>
          <a:lstStyle>
            <a:lvl1pPr marL="0" indent="0">
              <a:buNone/>
              <a:defRPr sz="3200"/>
            </a:lvl1pPr>
          </a:lstStyle>
          <a:p>
            <a:pPr rtl="0"/>
            <a:r>
              <a:rPr lang="en-GB" noProof="0"/>
              <a:t>Click icon to add picture</a:t>
            </a:r>
            <a:endParaRPr kumimoji="0" lang="en-GB" noProof="0"/>
          </a:p>
        </p:txBody>
      </p:sp>
      <p:sp>
        <p:nvSpPr>
          <p:cNvPr id="4" name="Text Placeholder 3"/>
          <p:cNvSpPr>
            <a:spLocks noGrp="1"/>
          </p:cNvSpPr>
          <p:nvPr>
            <p:ph type="body" sz="half" idx="2"/>
          </p:nvPr>
        </p:nvSpPr>
        <p:spPr>
          <a:xfrm>
            <a:off x="8117924" y="3274309"/>
            <a:ext cx="3454400" cy="2516489"/>
          </a:xfrm>
        </p:spPr>
        <p:txBody>
          <a:bodyPr lIns="0" tIns="0" rIns="45720" rtlCol="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rtl="0" eaLnBrk="1" latinLnBrk="0" hangingPunct="1"/>
            <a:r>
              <a:rPr lang="en-GB" noProof="0"/>
              <a:t>Click to edit Master text styles</a:t>
            </a:r>
          </a:p>
        </p:txBody>
      </p:sp>
      <p:sp>
        <p:nvSpPr>
          <p:cNvPr id="6" name="Footer Placeholder 5"/>
          <p:cNvSpPr>
            <a:spLocks noGrp="1"/>
          </p:cNvSpPr>
          <p:nvPr>
            <p:ph type="ftr" sz="quarter" idx="11"/>
          </p:nvPr>
        </p:nvSpPr>
        <p:spPr/>
        <p:txBody>
          <a:bodyPr rtlCol="0"/>
          <a:lstStyle/>
          <a:p>
            <a:pPr rtl="0"/>
            <a:r>
              <a:rPr lang="en-GB" noProof="0"/>
              <a:t>Add a footer</a:t>
            </a:r>
          </a:p>
        </p:txBody>
      </p:sp>
      <p:sp>
        <p:nvSpPr>
          <p:cNvPr id="5" name="Date Placeholder 4"/>
          <p:cNvSpPr>
            <a:spLocks noGrp="1"/>
          </p:cNvSpPr>
          <p:nvPr>
            <p:ph type="dt" sz="half" idx="10"/>
          </p:nvPr>
        </p:nvSpPr>
        <p:spPr/>
        <p:txBody>
          <a:bodyPr rtlCol="0"/>
          <a:lstStyle/>
          <a:p>
            <a:pPr rtl="0"/>
            <a:fld id="{9A9A7A2F-7C81-4F05-8B4D-4983D3740BAF}" type="datetime1">
              <a:rPr lang="en-GB" noProof="0" smtClean="0"/>
              <a:t>29/10/2024</a:t>
            </a:fld>
            <a:endParaRPr lang="en-GB" noProof="0"/>
          </a:p>
        </p:txBody>
      </p:sp>
      <p:sp>
        <p:nvSpPr>
          <p:cNvPr id="7" name="Slide Number Placeholder 6"/>
          <p:cNvSpPr>
            <a:spLocks noGrp="1"/>
          </p:cNvSpPr>
          <p:nvPr>
            <p:ph type="sldNum" sz="quarter" idx="12"/>
          </p:nvPr>
        </p:nvSpPr>
        <p:spPr/>
        <p:txBody>
          <a:bodyPr rtlCol="0"/>
          <a:lstStyle/>
          <a:p>
            <a:pPr rtl="0"/>
            <a:fld id="{401CF334-2D5C-4859-84A6-CA7E6E43FAEB}" type="slidenum">
              <a:rPr lang="en-GB" noProof="0" smtClean="0"/>
              <a:t>‹#›</a:t>
            </a:fld>
            <a:endParaRPr lang="en-GB" noProof="0"/>
          </a:p>
        </p:txBody>
      </p:sp>
      <p:grpSp>
        <p:nvGrpSpPr>
          <p:cNvPr id="8" name="Group 7">
            <a:extLst>
              <a:ext uri="{FF2B5EF4-FFF2-40B4-BE49-F238E27FC236}">
                <a16:creationId xmlns:a16="http://schemas.microsoft.com/office/drawing/2014/main" id="{CD1AB3F5-7AD3-D8FE-4FB1-66DD833CCCE0}"/>
              </a:ext>
            </a:extLst>
          </p:cNvPr>
          <p:cNvGrpSpPr/>
          <p:nvPr userDrawn="1"/>
        </p:nvGrpSpPr>
        <p:grpSpPr>
          <a:xfrm>
            <a:off x="70538" y="475496"/>
            <a:ext cx="5602910" cy="492030"/>
            <a:chOff x="70538" y="475496"/>
            <a:chExt cx="5602910" cy="492030"/>
          </a:xfrm>
        </p:grpSpPr>
        <p:pic>
          <p:nvPicPr>
            <p:cNvPr id="9" name="Picture 8">
              <a:extLst>
                <a:ext uri="{FF2B5EF4-FFF2-40B4-BE49-F238E27FC236}">
                  <a16:creationId xmlns:a16="http://schemas.microsoft.com/office/drawing/2014/main" id="{59BE613C-2426-7BE4-78BF-0C1A97A1326F}"/>
                </a:ext>
              </a:extLst>
            </p:cNvPr>
            <p:cNvPicPr>
              <a:picLocks noChangeAspect="1"/>
            </p:cNvPicPr>
            <p:nvPr userDrawn="1"/>
          </p:nvPicPr>
          <p:blipFill rotWithShape="1">
            <a:blip r:embed="rId2"/>
            <a:srcRect l="46119" t="50000" r="14909" b="9802"/>
            <a:stretch/>
          </p:blipFill>
          <p:spPr>
            <a:xfrm>
              <a:off x="2565807" y="475496"/>
              <a:ext cx="3107641" cy="492030"/>
            </a:xfrm>
            <a:prstGeom prst="rect">
              <a:avLst/>
            </a:prstGeom>
          </p:spPr>
        </p:pic>
        <p:pic>
          <p:nvPicPr>
            <p:cNvPr id="10" name="Picture 9">
              <a:extLst>
                <a:ext uri="{FF2B5EF4-FFF2-40B4-BE49-F238E27FC236}">
                  <a16:creationId xmlns:a16="http://schemas.microsoft.com/office/drawing/2014/main" id="{DB3D9C5A-C868-486C-8847-A9BC675C0F5D}"/>
                </a:ext>
              </a:extLst>
            </p:cNvPr>
            <p:cNvPicPr>
              <a:picLocks noChangeAspect="1"/>
            </p:cNvPicPr>
            <p:nvPr userDrawn="1"/>
          </p:nvPicPr>
          <p:blipFill rotWithShape="1">
            <a:blip r:embed="rId2"/>
            <a:srcRect l="14933" t="65095" r="55586" b="9802"/>
            <a:stretch/>
          </p:blipFill>
          <p:spPr>
            <a:xfrm>
              <a:off x="70538" y="645534"/>
              <a:ext cx="2350818" cy="307260"/>
            </a:xfrm>
            <a:prstGeom prst="rect">
              <a:avLst/>
            </a:prstGeom>
          </p:spPr>
        </p:pic>
      </p:grpSp>
    </p:spTree>
    <p:extLst>
      <p:ext uri="{BB962C8B-B14F-4D97-AF65-F5344CB8AC3E}">
        <p14:creationId xmlns:p14="http://schemas.microsoft.com/office/powerpoint/2010/main" val="188361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n-GB" sz="1800" noProof="0"/>
          </a:p>
        </p:txBody>
      </p:sp>
      <p:sp>
        <p:nvSpPr>
          <p:cNvPr id="22" name="Title Placeholder 21"/>
          <p:cNvSpPr>
            <a:spLocks noGrp="1"/>
          </p:cNvSpPr>
          <p:nvPr>
            <p:ph type="title"/>
          </p:nvPr>
        </p:nvSpPr>
        <p:spPr>
          <a:xfrm>
            <a:off x="609600" y="1143000"/>
            <a:ext cx="10972800" cy="1066800"/>
          </a:xfrm>
          <a:prstGeom prst="rect">
            <a:avLst/>
          </a:prstGeom>
        </p:spPr>
        <p:txBody>
          <a:bodyPr vert="horz" rtlCol="0" anchor="ctr">
            <a:normAutofit/>
          </a:bodyPr>
          <a:lstStyle/>
          <a:p>
            <a:pPr rtl="0"/>
            <a:r>
              <a:rPr lang="en-GB" noProof="0"/>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3" name="Footer Placeholder 2"/>
          <p:cNvSpPr>
            <a:spLocks noGrp="1"/>
          </p:cNvSpPr>
          <p:nvPr>
            <p:ph type="ftr" sz="quarter" idx="3"/>
          </p:nvPr>
        </p:nvSpPr>
        <p:spPr>
          <a:xfrm>
            <a:off x="7010400" y="612648"/>
            <a:ext cx="1767840" cy="457200"/>
          </a:xfrm>
          <a:prstGeom prst="rect">
            <a:avLst/>
          </a:prstGeom>
        </p:spPr>
        <p:txBody>
          <a:bodyPr vert="horz" rtlCol="0"/>
          <a:lstStyle>
            <a:lvl1pPr algn="r" eaLnBrk="1" latinLnBrk="0" hangingPunct="1">
              <a:defRPr kumimoji="0" sz="1100">
                <a:solidFill>
                  <a:schemeClr val="accent2">
                    <a:lumMod val="75000"/>
                  </a:schemeClr>
                </a:solidFill>
              </a:defRPr>
            </a:lvl1pPr>
          </a:lstStyle>
          <a:p>
            <a:pPr rtl="0"/>
            <a:r>
              <a:rPr lang="en-GB" noProof="0"/>
              <a:t>Add a footer</a:t>
            </a:r>
          </a:p>
        </p:txBody>
      </p:sp>
      <p:sp>
        <p:nvSpPr>
          <p:cNvPr id="14" name="Date Placeholder 13"/>
          <p:cNvSpPr>
            <a:spLocks noGrp="1"/>
          </p:cNvSpPr>
          <p:nvPr>
            <p:ph type="dt" sz="half" idx="2"/>
          </p:nvPr>
        </p:nvSpPr>
        <p:spPr>
          <a:xfrm>
            <a:off x="8782048" y="612648"/>
            <a:ext cx="1276352" cy="457200"/>
          </a:xfrm>
          <a:prstGeom prst="rect">
            <a:avLst/>
          </a:prstGeom>
        </p:spPr>
        <p:txBody>
          <a:bodyPr vert="horz" rtlCol="0"/>
          <a:lstStyle>
            <a:lvl1pPr algn="l" eaLnBrk="1" latinLnBrk="0" hangingPunct="1">
              <a:defRPr kumimoji="0" sz="1100">
                <a:solidFill>
                  <a:schemeClr val="accent2">
                    <a:lumMod val="75000"/>
                  </a:schemeClr>
                </a:solidFill>
              </a:defRPr>
            </a:lvl1pPr>
          </a:lstStyle>
          <a:p>
            <a:pPr rtl="0"/>
            <a:fld id="{8B045440-74F0-4B44-BEF6-1040C3E911E1}" type="datetime1">
              <a:rPr lang="en-GB" noProof="0" smtClean="0"/>
              <a:t>29/10/2024</a:t>
            </a:fld>
            <a:endParaRPr lang="en-GB" noProof="0"/>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rtlCol="0" anchor="b"/>
          <a:lstStyle>
            <a:lvl1pPr algn="r" eaLnBrk="1" latinLnBrk="0" hangingPunct="1">
              <a:defRPr kumimoji="0" sz="1800">
                <a:solidFill>
                  <a:srgbClr val="FFFFFF"/>
                </a:solidFill>
              </a:defRPr>
            </a:lvl1p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0.png"/><Relationship Id="rId5" Type="http://schemas.openxmlformats.org/officeDocument/2006/relationships/hyperlink" Target="http://www.hertsagainsthate.org/stopthehate"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m4a"/><Relationship Id="rId7" Type="http://schemas.openxmlformats.org/officeDocument/2006/relationships/image" Target="../media/image6.svg"/><Relationship Id="rId12"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4a"/><Relationship Id="rId7" Type="http://schemas.openxmlformats.org/officeDocument/2006/relationships/image" Target="../media/image12.sv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4.m4a"/><Relationship Id="rId7" Type="http://schemas.openxmlformats.org/officeDocument/2006/relationships/diagramLayout" Target="../diagrams/layout1.xml"/><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notesSlide" Target="../notesSlides/notesSlide4.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5.m4a"/><Relationship Id="rId7" Type="http://schemas.openxmlformats.org/officeDocument/2006/relationships/diagramLayout" Target="../diagrams/layout2.xml"/><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notesSlide" Target="../notesSlides/notesSlide5.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6.m4a"/><Relationship Id="rId7" Type="http://schemas.openxmlformats.org/officeDocument/2006/relationships/diagramLayout" Target="../diagrams/layout3.xml"/><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notesSlide" Target="../notesSlides/notesSlide6.xml"/><Relationship Id="rId10" Type="http://schemas.microsoft.com/office/2007/relationships/diagramDrawing" Target="../diagrams/drawing3.xml"/><Relationship Id="rId4" Type="http://schemas.openxmlformats.org/officeDocument/2006/relationships/slideLayout" Target="../slideLayouts/slideLayout5.xml"/><Relationship Id="rId9" Type="http://schemas.openxmlformats.org/officeDocument/2006/relationships/diagramColors" Target="../diagrams/colors3.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3" Type="http://schemas.openxmlformats.org/officeDocument/2006/relationships/audio" Target="../media/media7.m4a"/><Relationship Id="rId7" Type="http://schemas.openxmlformats.org/officeDocument/2006/relationships/diagramLayout" Target="../diagrams/layout4.xml"/><Relationship Id="rId12" Type="http://schemas.openxmlformats.org/officeDocument/2006/relationships/diagramLayout" Target="../diagrams/layout5.xml"/><Relationship Id="rId2" Type="http://schemas.microsoft.com/office/2007/relationships/media" Target="../media/media7.m4a"/><Relationship Id="rId16" Type="http://schemas.openxmlformats.org/officeDocument/2006/relationships/image" Target="../media/image4.png"/><Relationship Id="rId1" Type="http://schemas.openxmlformats.org/officeDocument/2006/relationships/tags" Target="../tags/tag6.xml"/><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notesSlide" Target="../notesSlides/notesSlide7.xml"/><Relationship Id="rId15" Type="http://schemas.microsoft.com/office/2007/relationships/diagramDrawing" Target="../diagrams/drawing5.xml"/><Relationship Id="rId10" Type="http://schemas.microsoft.com/office/2007/relationships/diagramDrawing" Target="../diagrams/drawing4.xml"/><Relationship Id="rId4" Type="http://schemas.openxmlformats.org/officeDocument/2006/relationships/slideLayout" Target="../slideLayouts/slideLayout5.xml"/><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lstStyle/>
          <a:p>
            <a:pPr rtl="0"/>
            <a:r>
              <a:rPr lang="en-GB"/>
              <a:t>Hate Incidents in Schools</a:t>
            </a:r>
          </a:p>
        </p:txBody>
      </p:sp>
      <p:sp>
        <p:nvSpPr>
          <p:cNvPr id="3" name="Subtitle 2"/>
          <p:cNvSpPr>
            <a:spLocks noGrp="1"/>
          </p:cNvSpPr>
          <p:nvPr>
            <p:ph type="subTitle" idx="1"/>
          </p:nvPr>
        </p:nvSpPr>
        <p:spPr/>
        <p:txBody>
          <a:bodyPr rtlCol="0"/>
          <a:lstStyle/>
          <a:p>
            <a:pPr rtl="0"/>
            <a:r>
              <a:rPr lang="en-GB" dirty="0"/>
              <a:t>A presentation for teachers and school staff around the dealing of Hate Incidents which occur within school premises</a:t>
            </a:r>
          </a:p>
        </p:txBody>
      </p:sp>
      <p:pic>
        <p:nvPicPr>
          <p:cNvPr id="6" name="Fi audio 1">
            <a:hlinkClick r:id="" action="ppaction://media"/>
            <a:extLst>
              <a:ext uri="{FF2B5EF4-FFF2-40B4-BE49-F238E27FC236}">
                <a16:creationId xmlns:a16="http://schemas.microsoft.com/office/drawing/2014/main" id="{CED0BE3F-4564-514C-680C-845CEB1B45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slow" p14:dur="3400" advTm="2639">
        <p14:reveal/>
      </p:transition>
    </mc:Choice>
    <mc:Fallback xmlns="">
      <p:transition spd="slow" advTm="26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5C78-E00F-C55F-097C-C171C9944E2D}"/>
              </a:ext>
            </a:extLst>
          </p:cNvPr>
          <p:cNvSpPr>
            <a:spLocks noGrp="1"/>
          </p:cNvSpPr>
          <p:nvPr>
            <p:ph type="title"/>
          </p:nvPr>
        </p:nvSpPr>
        <p:spPr/>
        <p:txBody>
          <a:bodyPr/>
          <a:lstStyle/>
          <a:p>
            <a:r>
              <a:rPr lang="en-GB"/>
              <a:t>Incidents in schools</a:t>
            </a:r>
          </a:p>
        </p:txBody>
      </p:sp>
      <p:sp>
        <p:nvSpPr>
          <p:cNvPr id="9" name="Content Placeholder 8">
            <a:extLst>
              <a:ext uri="{FF2B5EF4-FFF2-40B4-BE49-F238E27FC236}">
                <a16:creationId xmlns:a16="http://schemas.microsoft.com/office/drawing/2014/main" id="{6ED8541D-C1F2-4ED6-6646-6E06D49E3291}"/>
              </a:ext>
            </a:extLst>
          </p:cNvPr>
          <p:cNvSpPr>
            <a:spLocks noGrp="1"/>
          </p:cNvSpPr>
          <p:nvPr>
            <p:ph idx="1"/>
          </p:nvPr>
        </p:nvSpPr>
        <p:spPr>
          <a:xfrm>
            <a:off x="609600" y="2209800"/>
            <a:ext cx="10972800" cy="3962401"/>
          </a:xfrm>
        </p:spPr>
        <p:txBody>
          <a:bodyPr>
            <a:normAutofit/>
          </a:bodyPr>
          <a:lstStyle/>
          <a:p>
            <a:pPr marL="109728" indent="0">
              <a:buNone/>
            </a:pPr>
            <a:r>
              <a:rPr lang="en-GB" sz="2200" dirty="0"/>
              <a:t>The code has placed emphasis on schools to investigate and manage non-crime hate incidents which occur on school premises:</a:t>
            </a:r>
          </a:p>
          <a:p>
            <a:pPr marL="109728" indent="0">
              <a:buNone/>
            </a:pPr>
            <a:endParaRPr lang="en-GB" sz="2200" dirty="0"/>
          </a:p>
          <a:p>
            <a:r>
              <a:rPr lang="en-GB" sz="2200" dirty="0">
                <a:solidFill>
                  <a:schemeClr val="tx2"/>
                </a:solidFill>
              </a:rPr>
              <a:t>Non-crime incidents involving school-aged children, where the alleged behaviour takes place on school premises, should be referred to the </a:t>
            </a:r>
            <a:r>
              <a:rPr lang="en-GB" sz="2200" b="1" i="1" dirty="0">
                <a:solidFill>
                  <a:schemeClr val="tx2"/>
                </a:solidFill>
              </a:rPr>
              <a:t>school’s management team to assess the risk and decide on a proportionate response</a:t>
            </a:r>
            <a:r>
              <a:rPr lang="en-GB" sz="2200" b="0" i="1" dirty="0">
                <a:solidFill>
                  <a:schemeClr val="tx2"/>
                </a:solidFill>
              </a:rPr>
              <a:t>. </a:t>
            </a:r>
          </a:p>
          <a:p>
            <a:endParaRPr lang="en-GB" sz="2200" b="0" i="1" dirty="0">
              <a:solidFill>
                <a:schemeClr val="tx2"/>
              </a:solidFill>
            </a:endParaRPr>
          </a:p>
          <a:p>
            <a:r>
              <a:rPr lang="en-GB" sz="2200" dirty="0">
                <a:solidFill>
                  <a:schemeClr val="tx2"/>
                </a:solidFill>
              </a:rPr>
              <a:t>This includes incidents in a classroom during a lesson, or in the playground. It may also include incidents involving school staff. It does not apply to incidents during school trips or on school transport to and from school.</a:t>
            </a:r>
          </a:p>
          <a:p>
            <a:endParaRPr lang="en-GB" sz="2200" b="0" i="1" dirty="0">
              <a:solidFill>
                <a:schemeClr val="tx2"/>
              </a:solidFill>
            </a:endParaRPr>
          </a:p>
          <a:p>
            <a:endParaRPr lang="en-GB" sz="2200" dirty="0"/>
          </a:p>
          <a:p>
            <a:endParaRPr lang="en-GB" sz="2200" dirty="0"/>
          </a:p>
        </p:txBody>
      </p:sp>
      <p:pic>
        <p:nvPicPr>
          <p:cNvPr id="3" name="slide 10">
            <a:hlinkClick r:id="" action="ppaction://media"/>
            <a:extLst>
              <a:ext uri="{FF2B5EF4-FFF2-40B4-BE49-F238E27FC236}">
                <a16:creationId xmlns:a16="http://schemas.microsoft.com/office/drawing/2014/main" id="{55823708-D5B8-0E3F-B86C-84C6A05C176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1362355386"/>
      </p:ext>
    </p:extLst>
  </p:cSld>
  <p:clrMapOvr>
    <a:masterClrMapping/>
  </p:clrMapOvr>
  <mc:AlternateContent xmlns:mc="http://schemas.openxmlformats.org/markup-compatibility/2006" xmlns:p14="http://schemas.microsoft.com/office/powerpoint/2010/main">
    <mc:Choice Requires="p14">
      <p:transition spd="med" p14:dur="700" advTm="32830">
        <p:fade/>
      </p:transition>
    </mc:Choice>
    <mc:Fallback xmlns="">
      <p:transition spd="med" advTm="328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5C78-E00F-C55F-097C-C171C9944E2D}"/>
              </a:ext>
            </a:extLst>
          </p:cNvPr>
          <p:cNvSpPr>
            <a:spLocks noGrp="1"/>
          </p:cNvSpPr>
          <p:nvPr>
            <p:ph type="title"/>
          </p:nvPr>
        </p:nvSpPr>
        <p:spPr/>
        <p:txBody>
          <a:bodyPr/>
          <a:lstStyle/>
          <a:p>
            <a:r>
              <a:rPr lang="en-GB"/>
              <a:t>Incidents in schools</a:t>
            </a:r>
          </a:p>
        </p:txBody>
      </p:sp>
      <p:sp>
        <p:nvSpPr>
          <p:cNvPr id="9" name="Content Placeholder 8">
            <a:extLst>
              <a:ext uri="{FF2B5EF4-FFF2-40B4-BE49-F238E27FC236}">
                <a16:creationId xmlns:a16="http://schemas.microsoft.com/office/drawing/2014/main" id="{6ED8541D-C1F2-4ED6-6646-6E06D49E3291}"/>
              </a:ext>
            </a:extLst>
          </p:cNvPr>
          <p:cNvSpPr>
            <a:spLocks noGrp="1"/>
          </p:cNvSpPr>
          <p:nvPr>
            <p:ph idx="1"/>
          </p:nvPr>
        </p:nvSpPr>
        <p:spPr>
          <a:xfrm>
            <a:off x="609600" y="2209800"/>
            <a:ext cx="10972800" cy="3962401"/>
          </a:xfrm>
        </p:spPr>
        <p:txBody>
          <a:bodyPr>
            <a:normAutofit/>
          </a:bodyPr>
          <a:lstStyle/>
          <a:p>
            <a:pPr lvl="0"/>
            <a:r>
              <a:rPr lang="en-GB" sz="2200" dirty="0">
                <a:solidFill>
                  <a:schemeClr val="tx2"/>
                </a:solidFill>
              </a:rPr>
              <a:t>The school management team should implement appropriate safeguarding measures for any children involved. ​</a:t>
            </a:r>
          </a:p>
          <a:p>
            <a:pPr lvl="0"/>
            <a:endParaRPr lang="en-GB" sz="2200" dirty="0">
              <a:solidFill>
                <a:schemeClr val="tx2"/>
              </a:solidFill>
            </a:endParaRPr>
          </a:p>
          <a:p>
            <a:pPr lvl="0"/>
            <a:r>
              <a:rPr lang="en-GB" sz="2200" dirty="0">
                <a:solidFill>
                  <a:schemeClr val="tx2"/>
                </a:solidFill>
              </a:rPr>
              <a:t>Where appropriate, school should ensure that a parent or guardian is notified and present when a child may be questioned.​</a:t>
            </a:r>
          </a:p>
          <a:p>
            <a:pPr marL="109728" indent="0">
              <a:buNone/>
            </a:pPr>
            <a:endParaRPr lang="en-GB" sz="2200" dirty="0">
              <a:solidFill>
                <a:schemeClr val="tx2"/>
              </a:solidFill>
            </a:endParaRPr>
          </a:p>
          <a:p>
            <a:r>
              <a:rPr lang="en-GB" sz="2200" dirty="0">
                <a:solidFill>
                  <a:schemeClr val="tx2"/>
                </a:solidFill>
              </a:rPr>
              <a:t>If there is suggestion that the school may not to be able to adequately address the concern, or there is a risk that the incident may escalate further or result in criminal conduct (either within or outside the school), this may warrant further police involvement.</a:t>
            </a:r>
          </a:p>
          <a:p>
            <a:endParaRPr lang="en-GB" sz="2200" dirty="0">
              <a:solidFill>
                <a:schemeClr val="tx2"/>
              </a:solidFill>
            </a:endParaRPr>
          </a:p>
          <a:p>
            <a:pPr lvl="0"/>
            <a:endParaRPr lang="en-GB" sz="2200" dirty="0">
              <a:solidFill>
                <a:schemeClr val="tx2"/>
              </a:solidFill>
            </a:endParaRPr>
          </a:p>
          <a:p>
            <a:endParaRPr lang="en-GB" sz="2200" b="0" i="1" dirty="0">
              <a:solidFill>
                <a:schemeClr val="tx2"/>
              </a:solidFill>
            </a:endParaRPr>
          </a:p>
          <a:p>
            <a:endParaRPr lang="en-GB" sz="2200" dirty="0"/>
          </a:p>
          <a:p>
            <a:endParaRPr lang="en-GB" sz="2200" dirty="0"/>
          </a:p>
        </p:txBody>
      </p:sp>
      <p:pic>
        <p:nvPicPr>
          <p:cNvPr id="3" name="slide 11">
            <a:hlinkClick r:id="" action="ppaction://media"/>
            <a:extLst>
              <a:ext uri="{FF2B5EF4-FFF2-40B4-BE49-F238E27FC236}">
                <a16:creationId xmlns:a16="http://schemas.microsoft.com/office/drawing/2014/main" id="{CD626114-733A-ACD3-8568-AD7A0E57BB9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2105009880"/>
      </p:ext>
    </p:extLst>
  </p:cSld>
  <p:clrMapOvr>
    <a:masterClrMapping/>
  </p:clrMapOvr>
  <mc:AlternateContent xmlns:mc="http://schemas.openxmlformats.org/markup-compatibility/2006" xmlns:p14="http://schemas.microsoft.com/office/powerpoint/2010/main">
    <mc:Choice Requires="p14">
      <p:transition spd="med" p14:dur="700" advTm="40482">
        <p:fade/>
      </p:transition>
    </mc:Choice>
    <mc:Fallback xmlns="">
      <p:transition spd="med" advTm="40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5C78-E00F-C55F-097C-C171C9944E2D}"/>
              </a:ext>
            </a:extLst>
          </p:cNvPr>
          <p:cNvSpPr>
            <a:spLocks noGrp="1"/>
          </p:cNvSpPr>
          <p:nvPr>
            <p:ph type="title"/>
          </p:nvPr>
        </p:nvSpPr>
        <p:spPr/>
        <p:txBody>
          <a:bodyPr/>
          <a:lstStyle/>
          <a:p>
            <a:r>
              <a:rPr lang="en-GB" dirty="0"/>
              <a:t>Next steps…</a:t>
            </a:r>
          </a:p>
        </p:txBody>
      </p:sp>
      <p:sp>
        <p:nvSpPr>
          <p:cNvPr id="4" name="Content Placeholder 3">
            <a:extLst>
              <a:ext uri="{FF2B5EF4-FFF2-40B4-BE49-F238E27FC236}">
                <a16:creationId xmlns:a16="http://schemas.microsoft.com/office/drawing/2014/main" id="{C7525655-5D33-65B8-D5A5-DFCB2E134B1C}"/>
              </a:ext>
            </a:extLst>
          </p:cNvPr>
          <p:cNvSpPr>
            <a:spLocks noGrp="1"/>
          </p:cNvSpPr>
          <p:nvPr>
            <p:ph idx="1"/>
          </p:nvPr>
        </p:nvSpPr>
        <p:spPr>
          <a:xfrm>
            <a:off x="438150" y="2286001"/>
            <a:ext cx="7764818" cy="3921432"/>
          </a:xfrm>
        </p:spPr>
        <p:txBody>
          <a:bodyPr>
            <a:normAutofit/>
          </a:bodyPr>
          <a:lstStyle/>
          <a:p>
            <a:r>
              <a:rPr lang="en-GB" dirty="0"/>
              <a:t>If you feel a hate crime has been committed, please submit a report via </a:t>
            </a:r>
            <a:r>
              <a:rPr lang="en-GB" b="1" dirty="0"/>
              <a:t>www.report-it.org.uk </a:t>
            </a:r>
            <a:r>
              <a:rPr lang="en-GB" dirty="0"/>
              <a:t>or by calling the police non-emergency number 101. In an emergency always call 999.</a:t>
            </a:r>
          </a:p>
          <a:p>
            <a:endParaRPr lang="en-GB" dirty="0"/>
          </a:p>
          <a:p>
            <a:r>
              <a:rPr lang="en-GB" dirty="0"/>
              <a:t>Head to the Grid where you will find our </a:t>
            </a:r>
            <a:br>
              <a:rPr lang="en-GB" dirty="0"/>
            </a:br>
            <a:r>
              <a:rPr lang="en-GB" dirty="0"/>
              <a:t>schools’ toolkit, which will allow you to deliver hate crime sessions to Key Stages 2, 3 and 4.</a:t>
            </a:r>
          </a:p>
          <a:p>
            <a:pPr marL="109728" indent="0">
              <a:buNone/>
            </a:pPr>
            <a:endParaRPr lang="en-GB" dirty="0"/>
          </a:p>
        </p:txBody>
      </p:sp>
      <p:pic>
        <p:nvPicPr>
          <p:cNvPr id="5" name="Picture 4" descr="Classroom of students raising their hands in front of a teacher">
            <a:extLst>
              <a:ext uri="{FF2B5EF4-FFF2-40B4-BE49-F238E27FC236}">
                <a16:creationId xmlns:a16="http://schemas.microsoft.com/office/drawing/2014/main" id="{C4A4E376-276D-F421-2F24-42A6AA116A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4364" y="1143000"/>
            <a:ext cx="2376640" cy="1618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Man talking with therapist">
            <a:extLst>
              <a:ext uri="{FF2B5EF4-FFF2-40B4-BE49-F238E27FC236}">
                <a16:creationId xmlns:a16="http://schemas.microsoft.com/office/drawing/2014/main" id="{B8905EED-FB6F-B602-ED67-7A08390DD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2963" y="4718304"/>
            <a:ext cx="2432855" cy="1618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Hands typing on keyboard">
            <a:extLst>
              <a:ext uri="{FF2B5EF4-FFF2-40B4-BE49-F238E27FC236}">
                <a16:creationId xmlns:a16="http://schemas.microsoft.com/office/drawing/2014/main" id="{9D677288-40DD-FC36-ADF9-1034409266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4364" y="2947943"/>
            <a:ext cx="2376640" cy="1584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slide 12">
            <a:hlinkClick r:id="" action="ppaction://media"/>
            <a:extLst>
              <a:ext uri="{FF2B5EF4-FFF2-40B4-BE49-F238E27FC236}">
                <a16:creationId xmlns:a16="http://schemas.microsoft.com/office/drawing/2014/main" id="{06D78EB8-2DFA-F3D4-835F-63125F84E6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29949358"/>
      </p:ext>
    </p:extLst>
  </p:cSld>
  <p:clrMapOvr>
    <a:masterClrMapping/>
  </p:clrMapOvr>
  <mc:AlternateContent xmlns:mc="http://schemas.openxmlformats.org/markup-compatibility/2006" xmlns:p14="http://schemas.microsoft.com/office/powerpoint/2010/main">
    <mc:Choice Requires="p14">
      <p:transition spd="med" p14:dur="700" advTm="32317">
        <p:fade/>
      </p:transition>
    </mc:Choice>
    <mc:Fallback xmlns="">
      <p:transition spd="med" advTm="32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par>
                          <p:cTn id="22" fill="hold">
                            <p:stCondLst>
                              <p:cond delay="1500"/>
                            </p:stCondLst>
                            <p:childTnLst>
                              <p:par>
                                <p:cTn id="23" presetID="1" presetClass="mediacall" presetSubtype="0" fill="hold" nodeType="afterEffect">
                                  <p:stCondLst>
                                    <p:cond delay="0"/>
                                  </p:stCondLst>
                                  <p:childTnLst>
                                    <p:cmd type="call" cmd="playFrom(0.0)">
                                      <p:cBhvr>
                                        <p:cTn id="24" dur="323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4"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0A0409F-BD87-8745-BD2E-DF00100963F0}"/>
              </a:ext>
            </a:extLst>
          </p:cNvPr>
          <p:cNvPicPr>
            <a:picLocks noChangeAspect="1"/>
          </p:cNvPicPr>
          <p:nvPr/>
        </p:nvPicPr>
        <p:blipFill>
          <a:blip r:embed="rId5"/>
          <a:stretch>
            <a:fillRect/>
          </a:stretch>
        </p:blipFill>
        <p:spPr>
          <a:xfrm>
            <a:off x="1363850" y="2827928"/>
            <a:ext cx="3304219" cy="3271010"/>
          </a:xfrm>
          <a:prstGeom prst="rect">
            <a:avLst/>
          </a:prstGeom>
        </p:spPr>
      </p:pic>
      <p:pic>
        <p:nvPicPr>
          <p:cNvPr id="38" name="Picture 37">
            <a:extLst>
              <a:ext uri="{FF2B5EF4-FFF2-40B4-BE49-F238E27FC236}">
                <a16:creationId xmlns:a16="http://schemas.microsoft.com/office/drawing/2014/main" id="{7B0EFD73-0741-3616-0EB0-B40560C0EA0F}"/>
              </a:ext>
            </a:extLst>
          </p:cNvPr>
          <p:cNvPicPr>
            <a:picLocks noChangeAspect="1"/>
          </p:cNvPicPr>
          <p:nvPr/>
        </p:nvPicPr>
        <p:blipFill>
          <a:blip r:embed="rId6"/>
          <a:stretch>
            <a:fillRect/>
          </a:stretch>
        </p:blipFill>
        <p:spPr>
          <a:xfrm>
            <a:off x="5133833" y="759062"/>
            <a:ext cx="6328534" cy="46318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6" name="TextBox 45">
            <a:extLst>
              <a:ext uri="{FF2B5EF4-FFF2-40B4-BE49-F238E27FC236}">
                <a16:creationId xmlns:a16="http://schemas.microsoft.com/office/drawing/2014/main" id="{80D209DD-E8DF-2170-3879-E97F4359A654}"/>
              </a:ext>
            </a:extLst>
          </p:cNvPr>
          <p:cNvSpPr txBox="1"/>
          <p:nvPr/>
        </p:nvSpPr>
        <p:spPr>
          <a:xfrm>
            <a:off x="476573" y="1467107"/>
            <a:ext cx="6098582" cy="707886"/>
          </a:xfrm>
          <a:prstGeom prst="rect">
            <a:avLst/>
          </a:prstGeom>
          <a:noFill/>
        </p:spPr>
        <p:txBody>
          <a:bodyPr wrap="square">
            <a:spAutoFit/>
          </a:bodyPr>
          <a:lstStyle/>
          <a:p>
            <a:r>
              <a:rPr lang="en-GB" sz="4000">
                <a:solidFill>
                  <a:srgbClr val="056E9F"/>
                </a:solidFill>
                <a:latin typeface="Calibri" panose="020F0502020204030204"/>
                <a:ea typeface="+mj-ea"/>
                <a:cs typeface="+mj-cs"/>
              </a:rPr>
              <a:t>Final thought…</a:t>
            </a:r>
            <a:endParaRPr lang="en-GB"/>
          </a:p>
        </p:txBody>
      </p:sp>
      <p:pic>
        <p:nvPicPr>
          <p:cNvPr id="2" name="slide 13">
            <a:hlinkClick r:id="" action="ppaction://media"/>
            <a:extLst>
              <a:ext uri="{FF2B5EF4-FFF2-40B4-BE49-F238E27FC236}">
                <a16:creationId xmlns:a16="http://schemas.microsoft.com/office/drawing/2014/main" id="{E7B6002C-B7F4-2F89-4626-15815CF4A3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66714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781">
        <p159:morph option="byObject"/>
      </p:transition>
    </mc:Choice>
    <mc:Fallback xmlns="">
      <p:transition spd="slow" advTm="207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lstStyle/>
          <a:p>
            <a:pPr rtl="0"/>
            <a:r>
              <a:rPr lang="en-GB"/>
              <a:t>Hate Incidents in Schools</a:t>
            </a:r>
          </a:p>
        </p:txBody>
      </p:sp>
      <p:sp>
        <p:nvSpPr>
          <p:cNvPr id="3" name="TextBox 2">
            <a:extLst>
              <a:ext uri="{FF2B5EF4-FFF2-40B4-BE49-F238E27FC236}">
                <a16:creationId xmlns:a16="http://schemas.microsoft.com/office/drawing/2014/main" id="{406B9D9D-9EE5-27B5-EDAB-A04EFDA7629D}"/>
              </a:ext>
            </a:extLst>
          </p:cNvPr>
          <p:cNvSpPr txBox="1"/>
          <p:nvPr/>
        </p:nvSpPr>
        <p:spPr>
          <a:xfrm>
            <a:off x="2405744" y="4000872"/>
            <a:ext cx="6825343" cy="400110"/>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hlinkClick r:id="rId5"/>
              </a:rPr>
              <a:t>www.</a:t>
            </a:r>
            <a:r>
              <a:rPr lang="en-GB" sz="2000" b="1" dirty="0">
                <a:effectLst/>
                <a:latin typeface="Arial" panose="020B0604020202020204" pitchFamily="34" charset="0"/>
                <a:ea typeface="Aptos" panose="020B0004020202020204" pitchFamily="34" charset="0"/>
                <a:cs typeface="Arial" panose="020B0604020202020204" pitchFamily="34" charset="0"/>
                <a:hlinkClick r:id="rId5"/>
              </a:rPr>
              <a:t>hertsagainsthate.org/stopthehate</a:t>
            </a:r>
            <a:r>
              <a:rPr lang="en-GB" sz="2000" b="1" dirty="0">
                <a:effectLst/>
                <a:latin typeface="Arial" panose="020B0604020202020204" pitchFamily="34" charset="0"/>
                <a:ea typeface="Aptos" panose="020B0004020202020204" pitchFamily="34" charset="0"/>
                <a:cs typeface="Arial" panose="020B0604020202020204" pitchFamily="34" charset="0"/>
              </a:rPr>
              <a:t> </a:t>
            </a:r>
          </a:p>
        </p:txBody>
      </p:sp>
      <p:pic>
        <p:nvPicPr>
          <p:cNvPr id="5" name="Picture 4" descr="A qr code with black squares&#10;&#10;Description automatically generated">
            <a:extLst>
              <a:ext uri="{FF2B5EF4-FFF2-40B4-BE49-F238E27FC236}">
                <a16:creationId xmlns:a16="http://schemas.microsoft.com/office/drawing/2014/main" id="{46B40A29-0CC1-CF22-8413-6E66178059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4082143"/>
            <a:ext cx="1698172" cy="1698172"/>
          </a:xfrm>
          <a:prstGeom prst="rect">
            <a:avLst/>
          </a:prstGeom>
        </p:spPr>
      </p:pic>
      <p:pic>
        <p:nvPicPr>
          <p:cNvPr id="4" name="slide 14">
            <a:hlinkClick r:id="" action="ppaction://media"/>
            <a:extLst>
              <a:ext uri="{FF2B5EF4-FFF2-40B4-BE49-F238E27FC236}">
                <a16:creationId xmlns:a16="http://schemas.microsoft.com/office/drawing/2014/main" id="{C9BD27EB-D5E5-91A1-CCA4-3FDEFFC6A6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47165452"/>
      </p:ext>
    </p:extLst>
  </p:cSld>
  <p:clrMapOvr>
    <a:masterClrMapping/>
  </p:clrMapOvr>
  <mc:AlternateContent xmlns:mc="http://schemas.openxmlformats.org/markup-compatibility/2006" xmlns:p14="http://schemas.microsoft.com/office/powerpoint/2010/main">
    <mc:Choice Requires="p14">
      <p:transition spd="slow" p14:dur="3400" advTm="11201">
        <p14:reveal/>
      </p:transition>
    </mc:Choice>
    <mc:Fallback xmlns="">
      <p:transition spd="slow" advTm="112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aphic 17" descr="Classroom with whiteboard and books">
            <a:extLst>
              <a:ext uri="{FF2B5EF4-FFF2-40B4-BE49-F238E27FC236}">
                <a16:creationId xmlns:a16="http://schemas.microsoft.com/office/drawing/2014/main" id="{2A1C0EEE-36C2-EFFE-FEDD-441D2E45231F}"/>
              </a:ext>
            </a:extLst>
          </p:cNvPr>
          <p:cNvGrpSpPr/>
          <p:nvPr/>
        </p:nvGrpSpPr>
        <p:grpSpPr>
          <a:xfrm>
            <a:off x="961699" y="2209800"/>
            <a:ext cx="6193481" cy="3630929"/>
            <a:chOff x="-2100100" y="2567749"/>
            <a:chExt cx="3738370" cy="2378826"/>
          </a:xfrm>
        </p:grpSpPr>
        <p:sp>
          <p:nvSpPr>
            <p:cNvPr id="115" name="Free-form: Shape 114">
              <a:extLst>
                <a:ext uri="{FF2B5EF4-FFF2-40B4-BE49-F238E27FC236}">
                  <a16:creationId xmlns:a16="http://schemas.microsoft.com/office/drawing/2014/main" id="{66131025-5352-E7EA-92BA-D9E6E81F485A}"/>
                </a:ext>
              </a:extLst>
            </p:cNvPr>
            <p:cNvSpPr/>
            <p:nvPr/>
          </p:nvSpPr>
          <p:spPr>
            <a:xfrm>
              <a:off x="-989280" y="4825775"/>
              <a:ext cx="1573295" cy="92061"/>
            </a:xfrm>
            <a:custGeom>
              <a:avLst/>
              <a:gdLst>
                <a:gd name="connsiteX0" fmla="*/ 1572684 w 1573295"/>
                <a:gd name="connsiteY0" fmla="*/ 75256 h 92061"/>
                <a:gd name="connsiteX1" fmla="*/ 1443182 w 1573295"/>
                <a:gd name="connsiteY1" fmla="*/ 428 h 92061"/>
                <a:gd name="connsiteX2" fmla="*/ 568482 w 1573295"/>
                <a:gd name="connsiteY2" fmla="*/ 8715 h 92061"/>
                <a:gd name="connsiteX3" fmla="*/ 46627 w 1573295"/>
                <a:gd name="connsiteY3" fmla="*/ 15630 h 92061"/>
                <a:gd name="connsiteX4" fmla="*/ 30 w 1573295"/>
                <a:gd name="connsiteY4" fmla="*/ 83362 h 92061"/>
                <a:gd name="connsiteX5" fmla="*/ 5822 w 1573295"/>
                <a:gd name="connsiteY5" fmla="*/ 92058 h 92061"/>
                <a:gd name="connsiteX6" fmla="*/ 691545 w 1573295"/>
                <a:gd name="connsiteY6" fmla="*/ 88791 h 92061"/>
                <a:gd name="connsiteX7" fmla="*/ 1564693 w 1573295"/>
                <a:gd name="connsiteY7" fmla="*/ 86858 h 92061"/>
                <a:gd name="connsiteX8" fmla="*/ 1572684 w 1573295"/>
                <a:gd name="connsiteY8" fmla="*/ 75256 h 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295" h="92061">
                  <a:moveTo>
                    <a:pt x="1572684" y="75256"/>
                  </a:moveTo>
                  <a:cubicBezTo>
                    <a:pt x="1546014" y="1933"/>
                    <a:pt x="1512838" y="-1773"/>
                    <a:pt x="1443182" y="428"/>
                  </a:cubicBezTo>
                  <a:cubicBezTo>
                    <a:pt x="1153089" y="1285"/>
                    <a:pt x="836192" y="4352"/>
                    <a:pt x="568482" y="8715"/>
                  </a:cubicBezTo>
                  <a:cubicBezTo>
                    <a:pt x="396747" y="12706"/>
                    <a:pt x="219724" y="10791"/>
                    <a:pt x="46627" y="15630"/>
                  </a:cubicBezTo>
                  <a:cubicBezTo>
                    <a:pt x="8345" y="18392"/>
                    <a:pt x="249" y="46529"/>
                    <a:pt x="30" y="83362"/>
                  </a:cubicBezTo>
                  <a:cubicBezTo>
                    <a:pt x="-227" y="88058"/>
                    <a:pt x="1116" y="92201"/>
                    <a:pt x="5822" y="92058"/>
                  </a:cubicBezTo>
                  <a:cubicBezTo>
                    <a:pt x="239308" y="90639"/>
                    <a:pt x="474290" y="89572"/>
                    <a:pt x="691545" y="88791"/>
                  </a:cubicBezTo>
                  <a:cubicBezTo>
                    <a:pt x="1043370" y="87696"/>
                    <a:pt x="1254854" y="86686"/>
                    <a:pt x="1564693" y="86858"/>
                  </a:cubicBezTo>
                  <a:cubicBezTo>
                    <a:pt x="1570398" y="87019"/>
                    <a:pt x="1574999" y="80628"/>
                    <a:pt x="1572684" y="75256"/>
                  </a:cubicBezTo>
                  <a:close/>
                </a:path>
              </a:pathLst>
            </a:custGeom>
            <a:solidFill>
              <a:srgbClr val="FFFFFF"/>
            </a:solid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0A80B71F-DBCD-70B5-E084-CC28F77616C0}"/>
                </a:ext>
              </a:extLst>
            </p:cNvPr>
            <p:cNvSpPr/>
            <p:nvPr/>
          </p:nvSpPr>
          <p:spPr>
            <a:xfrm>
              <a:off x="-867505" y="4643323"/>
              <a:ext cx="505505" cy="198473"/>
            </a:xfrm>
            <a:custGeom>
              <a:avLst/>
              <a:gdLst>
                <a:gd name="connsiteX0" fmla="*/ 504400 w 505505"/>
                <a:gd name="connsiteY0" fmla="*/ 177755 h 198473"/>
                <a:gd name="connsiteX1" fmla="*/ 476692 w 505505"/>
                <a:gd name="connsiteY1" fmla="*/ 80543 h 198473"/>
                <a:gd name="connsiteX2" fmla="*/ 463986 w 505505"/>
                <a:gd name="connsiteY2" fmla="*/ 17240 h 198473"/>
                <a:gd name="connsiteX3" fmla="*/ 451422 w 505505"/>
                <a:gd name="connsiteY3" fmla="*/ 9877 h 198473"/>
                <a:gd name="connsiteX4" fmla="*/ 339608 w 505505"/>
                <a:gd name="connsiteY4" fmla="*/ 5609 h 198473"/>
                <a:gd name="connsiteX5" fmla="*/ 16939 w 505505"/>
                <a:gd name="connsiteY5" fmla="*/ 17697 h 198473"/>
                <a:gd name="connsiteX6" fmla="*/ 118 w 505505"/>
                <a:gd name="connsiteY6" fmla="*/ 30765 h 198473"/>
                <a:gd name="connsiteX7" fmla="*/ 11929 w 505505"/>
                <a:gd name="connsiteY7" fmla="*/ 138569 h 198473"/>
                <a:gd name="connsiteX8" fmla="*/ 15529 w 505505"/>
                <a:gd name="connsiteY8" fmla="*/ 184556 h 198473"/>
                <a:gd name="connsiteX9" fmla="*/ 14549 w 505505"/>
                <a:gd name="connsiteY9" fmla="*/ 193776 h 198473"/>
                <a:gd name="connsiteX10" fmla="*/ 22311 w 505505"/>
                <a:gd name="connsiteY10" fmla="*/ 198472 h 198473"/>
                <a:gd name="connsiteX11" fmla="*/ 44581 w 505505"/>
                <a:gd name="connsiteY11" fmla="*/ 198119 h 198473"/>
                <a:gd name="connsiteX12" fmla="*/ 496190 w 505505"/>
                <a:gd name="connsiteY12" fmla="*/ 190442 h 198473"/>
                <a:gd name="connsiteX13" fmla="*/ 504400 w 505505"/>
                <a:gd name="connsiteY13" fmla="*/ 177755 h 19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505" h="198473">
                  <a:moveTo>
                    <a:pt x="504400" y="177755"/>
                  </a:moveTo>
                  <a:cubicBezTo>
                    <a:pt x="488313" y="148389"/>
                    <a:pt x="483340" y="113385"/>
                    <a:pt x="476692" y="80543"/>
                  </a:cubicBezTo>
                  <a:cubicBezTo>
                    <a:pt x="473444" y="59578"/>
                    <a:pt x="466748" y="38166"/>
                    <a:pt x="463986" y="17240"/>
                  </a:cubicBezTo>
                  <a:cubicBezTo>
                    <a:pt x="463452" y="10915"/>
                    <a:pt x="457023" y="8229"/>
                    <a:pt x="451422" y="9877"/>
                  </a:cubicBezTo>
                  <a:cubicBezTo>
                    <a:pt x="414218" y="9810"/>
                    <a:pt x="376479" y="7495"/>
                    <a:pt x="339608" y="5609"/>
                  </a:cubicBezTo>
                  <a:cubicBezTo>
                    <a:pt x="231795" y="1171"/>
                    <a:pt x="125886" y="-8907"/>
                    <a:pt x="16939" y="17697"/>
                  </a:cubicBezTo>
                  <a:cubicBezTo>
                    <a:pt x="10262" y="19897"/>
                    <a:pt x="-1292" y="21250"/>
                    <a:pt x="118" y="30765"/>
                  </a:cubicBezTo>
                  <a:cubicBezTo>
                    <a:pt x="5500" y="66598"/>
                    <a:pt x="6986" y="102603"/>
                    <a:pt x="11929" y="138569"/>
                  </a:cubicBezTo>
                  <a:cubicBezTo>
                    <a:pt x="13720" y="152933"/>
                    <a:pt x="20816" y="172478"/>
                    <a:pt x="15529" y="184556"/>
                  </a:cubicBezTo>
                  <a:cubicBezTo>
                    <a:pt x="13453" y="187185"/>
                    <a:pt x="13024" y="190775"/>
                    <a:pt x="14549" y="193776"/>
                  </a:cubicBezTo>
                  <a:cubicBezTo>
                    <a:pt x="16015" y="196700"/>
                    <a:pt x="19044" y="198529"/>
                    <a:pt x="22311" y="198472"/>
                  </a:cubicBezTo>
                  <a:lnTo>
                    <a:pt x="44581" y="198119"/>
                  </a:lnTo>
                  <a:cubicBezTo>
                    <a:pt x="194266" y="195681"/>
                    <a:pt x="345438" y="192566"/>
                    <a:pt x="496190" y="190442"/>
                  </a:cubicBezTo>
                  <a:cubicBezTo>
                    <a:pt x="502705" y="191061"/>
                    <a:pt x="507848" y="183518"/>
                    <a:pt x="504400" y="177755"/>
                  </a:cubicBezTo>
                  <a:close/>
                </a:path>
              </a:pathLst>
            </a:custGeom>
            <a:solidFill>
              <a:srgbClr val="FFFFFF"/>
            </a:solid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82B60536-4B51-C13B-5243-A6753B89FD72}"/>
                </a:ext>
              </a:extLst>
            </p:cNvPr>
            <p:cNvSpPr/>
            <p:nvPr/>
          </p:nvSpPr>
          <p:spPr>
            <a:xfrm>
              <a:off x="-211109" y="4653601"/>
              <a:ext cx="423710" cy="174440"/>
            </a:xfrm>
            <a:custGeom>
              <a:avLst/>
              <a:gdLst>
                <a:gd name="connsiteX0" fmla="*/ 420743 w 423710"/>
                <a:gd name="connsiteY0" fmla="*/ 100498 h 174440"/>
                <a:gd name="connsiteX1" fmla="*/ 237034 w 423710"/>
                <a:gd name="connsiteY1" fmla="*/ 47015 h 174440"/>
                <a:gd name="connsiteX2" fmla="*/ 128430 w 423710"/>
                <a:gd name="connsiteY2" fmla="*/ 9658 h 174440"/>
                <a:gd name="connsiteX3" fmla="*/ 109142 w 423710"/>
                <a:gd name="connsiteY3" fmla="*/ 895 h 174440"/>
                <a:gd name="connsiteX4" fmla="*/ 96864 w 423710"/>
                <a:gd name="connsiteY4" fmla="*/ 9239 h 174440"/>
                <a:gd name="connsiteX5" fmla="*/ 93102 w 423710"/>
                <a:gd name="connsiteY5" fmla="*/ 27917 h 174440"/>
                <a:gd name="connsiteX6" fmla="*/ 39562 w 423710"/>
                <a:gd name="connsiteY6" fmla="*/ 44691 h 174440"/>
                <a:gd name="connsiteX7" fmla="*/ 11082 w 423710"/>
                <a:gd name="connsiteY7" fmla="*/ 46586 h 174440"/>
                <a:gd name="connsiteX8" fmla="*/ 4043 w 423710"/>
                <a:gd name="connsiteY8" fmla="*/ 65274 h 174440"/>
                <a:gd name="connsiteX9" fmla="*/ 92540 w 423710"/>
                <a:gd name="connsiteY9" fmla="*/ 89878 h 174440"/>
                <a:gd name="connsiteX10" fmla="*/ 299985 w 423710"/>
                <a:gd name="connsiteY10" fmla="*/ 174440 h 174440"/>
                <a:gd name="connsiteX11" fmla="*/ 419981 w 423710"/>
                <a:gd name="connsiteY11" fmla="*/ 173021 h 174440"/>
                <a:gd name="connsiteX12" fmla="*/ 420743 w 423710"/>
                <a:gd name="connsiteY12" fmla="*/ 100498 h 17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3710" h="174440">
                  <a:moveTo>
                    <a:pt x="420743" y="100498"/>
                  </a:moveTo>
                  <a:cubicBezTo>
                    <a:pt x="358050" y="83648"/>
                    <a:pt x="304833" y="68922"/>
                    <a:pt x="237034" y="47015"/>
                  </a:cubicBezTo>
                  <a:cubicBezTo>
                    <a:pt x="202039" y="35280"/>
                    <a:pt x="161568" y="23555"/>
                    <a:pt x="128430" y="9658"/>
                  </a:cubicBezTo>
                  <a:cubicBezTo>
                    <a:pt x="121353" y="6667"/>
                    <a:pt x="115048" y="3800"/>
                    <a:pt x="109142" y="895"/>
                  </a:cubicBezTo>
                  <a:cubicBezTo>
                    <a:pt x="103494" y="-2096"/>
                    <a:pt x="96131" y="2847"/>
                    <a:pt x="96864" y="9239"/>
                  </a:cubicBezTo>
                  <a:cubicBezTo>
                    <a:pt x="97207" y="14544"/>
                    <a:pt x="94331" y="21840"/>
                    <a:pt x="93102" y="27917"/>
                  </a:cubicBezTo>
                  <a:cubicBezTo>
                    <a:pt x="74957" y="35147"/>
                    <a:pt x="47363" y="44862"/>
                    <a:pt x="39562" y="44691"/>
                  </a:cubicBezTo>
                  <a:cubicBezTo>
                    <a:pt x="31351" y="44510"/>
                    <a:pt x="23617" y="43929"/>
                    <a:pt x="11082" y="46586"/>
                  </a:cubicBezTo>
                  <a:cubicBezTo>
                    <a:pt x="1424" y="48634"/>
                    <a:pt x="-4330" y="59988"/>
                    <a:pt x="4043" y="65274"/>
                  </a:cubicBezTo>
                  <a:cubicBezTo>
                    <a:pt x="19226" y="74894"/>
                    <a:pt x="88778" y="88258"/>
                    <a:pt x="92540" y="89878"/>
                  </a:cubicBezTo>
                  <a:cubicBezTo>
                    <a:pt x="149461" y="114604"/>
                    <a:pt x="294394" y="174602"/>
                    <a:pt x="299985" y="174440"/>
                  </a:cubicBezTo>
                  <a:cubicBezTo>
                    <a:pt x="336856" y="174059"/>
                    <a:pt x="383110" y="173354"/>
                    <a:pt x="419981" y="173021"/>
                  </a:cubicBezTo>
                  <a:cubicBezTo>
                    <a:pt x="425562" y="173107"/>
                    <a:pt x="424077" y="101384"/>
                    <a:pt x="420743" y="100498"/>
                  </a:cubicBezTo>
                  <a:close/>
                </a:path>
              </a:pathLst>
            </a:custGeom>
            <a:solidFill>
              <a:srgbClr val="FFFFFF"/>
            </a:solidFill>
            <a:ln w="9525" cap="flat">
              <a:noFill/>
              <a:prstDash val="solid"/>
              <a:miter/>
            </a:ln>
          </p:spPr>
          <p:txBody>
            <a:bodyPr rtlCol="0" anchor="ctr"/>
            <a:lstStyle/>
            <a:p>
              <a:endParaRPr lang="en-GB"/>
            </a:p>
          </p:txBody>
        </p:sp>
        <p:grpSp>
          <p:nvGrpSpPr>
            <p:cNvPr id="118" name="Graphic 17" descr="Classroom with whiteboard and books">
              <a:extLst>
                <a:ext uri="{FF2B5EF4-FFF2-40B4-BE49-F238E27FC236}">
                  <a16:creationId xmlns:a16="http://schemas.microsoft.com/office/drawing/2014/main" id="{1372A89E-3EE6-FB43-4CB8-2428B3D0E1AE}"/>
                </a:ext>
              </a:extLst>
            </p:cNvPr>
            <p:cNvGrpSpPr/>
            <p:nvPr/>
          </p:nvGrpSpPr>
          <p:grpSpPr>
            <a:xfrm>
              <a:off x="-2085482" y="2583313"/>
              <a:ext cx="3704863" cy="2344314"/>
              <a:chOff x="-2085482" y="2583313"/>
              <a:chExt cx="3704863" cy="2344314"/>
            </a:xfrm>
            <a:solidFill>
              <a:srgbClr val="FFFFFF"/>
            </a:solidFill>
          </p:grpSpPr>
          <p:sp>
            <p:nvSpPr>
              <p:cNvPr id="119" name="Free-form: Shape 118">
                <a:extLst>
                  <a:ext uri="{FF2B5EF4-FFF2-40B4-BE49-F238E27FC236}">
                    <a16:creationId xmlns:a16="http://schemas.microsoft.com/office/drawing/2014/main" id="{F56E3FCB-4DE6-D4B9-0669-17EB587A3891}"/>
                  </a:ext>
                </a:extLst>
              </p:cNvPr>
              <p:cNvSpPr/>
              <p:nvPr/>
            </p:nvSpPr>
            <p:spPr>
              <a:xfrm>
                <a:off x="-378698" y="4753564"/>
                <a:ext cx="428073" cy="79831"/>
              </a:xfrm>
              <a:custGeom>
                <a:avLst/>
                <a:gdLst>
                  <a:gd name="connsiteX0" fmla="*/ 423930 w 428073"/>
                  <a:gd name="connsiteY0" fmla="*/ 55589 h 79831"/>
                  <a:gd name="connsiteX1" fmla="*/ 273579 w 428073"/>
                  <a:gd name="connsiteY1" fmla="*/ 154 h 79831"/>
                  <a:gd name="connsiteX2" fmla="*/ 973 w 428073"/>
                  <a:gd name="connsiteY2" fmla="*/ 3955 h 79831"/>
                  <a:gd name="connsiteX3" fmla="*/ 2488 w 428073"/>
                  <a:gd name="connsiteY3" fmla="*/ 20661 h 79831"/>
                  <a:gd name="connsiteX4" fmla="*/ 27224 w 428073"/>
                  <a:gd name="connsiteY4" fmla="*/ 75516 h 79831"/>
                  <a:gd name="connsiteX5" fmla="*/ 34768 w 428073"/>
                  <a:gd name="connsiteY5" fmla="*/ 79830 h 79831"/>
                  <a:gd name="connsiteX6" fmla="*/ 415578 w 428073"/>
                  <a:gd name="connsiteY6" fmla="*/ 75011 h 79831"/>
                  <a:gd name="connsiteX7" fmla="*/ 423930 w 428073"/>
                  <a:gd name="connsiteY7" fmla="*/ 55589 h 7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073" h="79831">
                    <a:moveTo>
                      <a:pt x="423930" y="55589"/>
                    </a:moveTo>
                    <a:cubicBezTo>
                      <a:pt x="368181" y="39302"/>
                      <a:pt x="319365" y="18271"/>
                      <a:pt x="273579" y="154"/>
                    </a:cubicBezTo>
                    <a:cubicBezTo>
                      <a:pt x="271597" y="-627"/>
                      <a:pt x="81450" y="1706"/>
                      <a:pt x="973" y="3955"/>
                    </a:cubicBezTo>
                    <a:cubicBezTo>
                      <a:pt x="-1618" y="6040"/>
                      <a:pt x="1697" y="17432"/>
                      <a:pt x="2488" y="20661"/>
                    </a:cubicBezTo>
                    <a:cubicBezTo>
                      <a:pt x="6793" y="38035"/>
                      <a:pt x="25681" y="72801"/>
                      <a:pt x="27224" y="75516"/>
                    </a:cubicBezTo>
                    <a:cubicBezTo>
                      <a:pt x="28757" y="78221"/>
                      <a:pt x="31663" y="79878"/>
                      <a:pt x="34768" y="79830"/>
                    </a:cubicBezTo>
                    <a:cubicBezTo>
                      <a:pt x="183748" y="77697"/>
                      <a:pt x="300401" y="76211"/>
                      <a:pt x="415578" y="75011"/>
                    </a:cubicBezTo>
                    <a:cubicBezTo>
                      <a:pt x="425083" y="75021"/>
                      <a:pt x="433332" y="58209"/>
                      <a:pt x="423930" y="55589"/>
                    </a:cubicBezTo>
                    <a:close/>
                  </a:path>
                </a:pathLst>
              </a:custGeom>
              <a:solidFill>
                <a:srgbClr val="FFFFFF"/>
              </a:solid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20194476-28CD-E7FD-D208-F3364194AB78}"/>
                  </a:ext>
                </a:extLst>
              </p:cNvPr>
              <p:cNvSpPr/>
              <p:nvPr/>
            </p:nvSpPr>
            <p:spPr>
              <a:xfrm>
                <a:off x="-2085482" y="2583313"/>
                <a:ext cx="3704863" cy="2344314"/>
              </a:xfrm>
              <a:custGeom>
                <a:avLst/>
                <a:gdLst>
                  <a:gd name="connsiteX0" fmla="*/ 3703311 w 3704863"/>
                  <a:gd name="connsiteY0" fmla="*/ 1786185 h 2344314"/>
                  <a:gd name="connsiteX1" fmla="*/ 3691919 w 3704863"/>
                  <a:gd name="connsiteY1" fmla="*/ 290283 h 2344314"/>
                  <a:gd name="connsiteX2" fmla="*/ 3604594 w 3704863"/>
                  <a:gd name="connsiteY2" fmla="*/ 42738 h 2344314"/>
                  <a:gd name="connsiteX3" fmla="*/ 3531699 w 3704863"/>
                  <a:gd name="connsiteY3" fmla="*/ 4009 h 2344314"/>
                  <a:gd name="connsiteX4" fmla="*/ 455600 w 3704863"/>
                  <a:gd name="connsiteY4" fmla="*/ 13877 h 2344314"/>
                  <a:gd name="connsiteX5" fmla="*/ 232353 w 3704863"/>
                  <a:gd name="connsiteY5" fmla="*/ 16154 h 2344314"/>
                  <a:gd name="connsiteX6" fmla="*/ 71371 w 3704863"/>
                  <a:gd name="connsiteY6" fmla="*/ 56397 h 2344314"/>
                  <a:gd name="connsiteX7" fmla="*/ 6830 w 3704863"/>
                  <a:gd name="connsiteY7" fmla="*/ 153590 h 2344314"/>
                  <a:gd name="connsiteX8" fmla="*/ 0 w 3704863"/>
                  <a:gd name="connsiteY8" fmla="*/ 401135 h 2344314"/>
                  <a:gd name="connsiteX9" fmla="*/ 12907 w 3704863"/>
                  <a:gd name="connsiteY9" fmla="*/ 1911467 h 2344314"/>
                  <a:gd name="connsiteX10" fmla="*/ 15183 w 3704863"/>
                  <a:gd name="connsiteY10" fmla="*/ 2092194 h 2344314"/>
                  <a:gd name="connsiteX11" fmla="*/ 28394 w 3704863"/>
                  <a:gd name="connsiteY11" fmla="*/ 2175719 h 2344314"/>
                  <a:gd name="connsiteX12" fmla="*/ 101746 w 3704863"/>
                  <a:gd name="connsiteY12" fmla="*/ 2310126 h 2344314"/>
                  <a:gd name="connsiteX13" fmla="*/ 176165 w 3704863"/>
                  <a:gd name="connsiteY13" fmla="*/ 2338863 h 2344314"/>
                  <a:gd name="connsiteX14" fmla="*/ 579377 w 3704863"/>
                  <a:gd name="connsiteY14" fmla="*/ 2344293 h 2344314"/>
                  <a:gd name="connsiteX15" fmla="*/ 1093451 w 3704863"/>
                  <a:gd name="connsiteY15" fmla="*/ 2336701 h 2344314"/>
                  <a:gd name="connsiteX16" fmla="*/ 1095918 w 3704863"/>
                  <a:gd name="connsiteY16" fmla="*/ 2330634 h 2344314"/>
                  <a:gd name="connsiteX17" fmla="*/ 1097328 w 3704863"/>
                  <a:gd name="connsiteY17" fmla="*/ 2306126 h 2344314"/>
                  <a:gd name="connsiteX18" fmla="*/ 1114711 w 3704863"/>
                  <a:gd name="connsiteY18" fmla="*/ 2267597 h 2344314"/>
                  <a:gd name="connsiteX19" fmla="*/ 1202493 w 3704863"/>
                  <a:gd name="connsiteY19" fmla="*/ 2259025 h 2344314"/>
                  <a:gd name="connsiteX20" fmla="*/ 1227839 w 3704863"/>
                  <a:gd name="connsiteY20" fmla="*/ 2253691 h 2344314"/>
                  <a:gd name="connsiteX21" fmla="*/ 1215171 w 3704863"/>
                  <a:gd name="connsiteY21" fmla="*/ 2188997 h 2344314"/>
                  <a:gd name="connsiteX22" fmla="*/ 1203560 w 3704863"/>
                  <a:gd name="connsiteY22" fmla="*/ 2171157 h 2344314"/>
                  <a:gd name="connsiteX23" fmla="*/ 368284 w 3704863"/>
                  <a:gd name="connsiteY23" fmla="*/ 2179510 h 2344314"/>
                  <a:gd name="connsiteX24" fmla="*/ 307915 w 3704863"/>
                  <a:gd name="connsiteY24" fmla="*/ 2180939 h 2344314"/>
                  <a:gd name="connsiteX25" fmla="*/ 219513 w 3704863"/>
                  <a:gd name="connsiteY25" fmla="*/ 2097852 h 2344314"/>
                  <a:gd name="connsiteX26" fmla="*/ 202759 w 3704863"/>
                  <a:gd name="connsiteY26" fmla="*/ 1089097 h 2344314"/>
                  <a:gd name="connsiteX27" fmla="*/ 200482 w 3704863"/>
                  <a:gd name="connsiteY27" fmla="*/ 944060 h 2344314"/>
                  <a:gd name="connsiteX28" fmla="*/ 193139 w 3704863"/>
                  <a:gd name="connsiteY28" fmla="*/ 301028 h 2344314"/>
                  <a:gd name="connsiteX29" fmla="*/ 315897 w 3704863"/>
                  <a:gd name="connsiteY29" fmla="*/ 182146 h 2344314"/>
                  <a:gd name="connsiteX30" fmla="*/ 347034 w 3704863"/>
                  <a:gd name="connsiteY30" fmla="*/ 183194 h 2344314"/>
                  <a:gd name="connsiteX31" fmla="*/ 2410930 w 3704863"/>
                  <a:gd name="connsiteY31" fmla="*/ 167249 h 2344314"/>
                  <a:gd name="connsiteX32" fmla="*/ 3387157 w 3704863"/>
                  <a:gd name="connsiteY32" fmla="*/ 167268 h 2344314"/>
                  <a:gd name="connsiteX33" fmla="*/ 3495885 w 3704863"/>
                  <a:gd name="connsiteY33" fmla="*/ 272205 h 2344314"/>
                  <a:gd name="connsiteX34" fmla="*/ 3489960 w 3704863"/>
                  <a:gd name="connsiteY34" fmla="*/ 322163 h 2344314"/>
                  <a:gd name="connsiteX35" fmla="*/ 3505905 w 3704863"/>
                  <a:gd name="connsiteY35" fmla="*/ 1995754 h 2344314"/>
                  <a:gd name="connsiteX36" fmla="*/ 3510334 w 3704863"/>
                  <a:gd name="connsiteY36" fmla="*/ 2047541 h 2344314"/>
                  <a:gd name="connsiteX37" fmla="*/ 3396711 w 3704863"/>
                  <a:gd name="connsiteY37" fmla="*/ 2167309 h 2344314"/>
                  <a:gd name="connsiteX38" fmla="*/ 3338465 w 3704863"/>
                  <a:gd name="connsiteY38" fmla="*/ 2163356 h 2344314"/>
                  <a:gd name="connsiteX39" fmla="*/ 3296327 w 3704863"/>
                  <a:gd name="connsiteY39" fmla="*/ 2162813 h 2344314"/>
                  <a:gd name="connsiteX40" fmla="*/ 2325891 w 3704863"/>
                  <a:gd name="connsiteY40" fmla="*/ 2166613 h 2344314"/>
                  <a:gd name="connsiteX41" fmla="*/ 2306850 w 3704863"/>
                  <a:gd name="connsiteY41" fmla="*/ 2173014 h 2344314"/>
                  <a:gd name="connsiteX42" fmla="*/ 2298554 w 3704863"/>
                  <a:gd name="connsiteY42" fmla="*/ 2232669 h 2344314"/>
                  <a:gd name="connsiteX43" fmla="*/ 2314328 w 3704863"/>
                  <a:gd name="connsiteY43" fmla="*/ 2243375 h 2344314"/>
                  <a:gd name="connsiteX44" fmla="*/ 2511124 w 3704863"/>
                  <a:gd name="connsiteY44" fmla="*/ 2241880 h 2344314"/>
                  <a:gd name="connsiteX45" fmla="*/ 2614032 w 3704863"/>
                  <a:gd name="connsiteY45" fmla="*/ 2247309 h 2344314"/>
                  <a:gd name="connsiteX46" fmla="*/ 2671029 w 3704863"/>
                  <a:gd name="connsiteY46" fmla="*/ 2320632 h 2344314"/>
                  <a:gd name="connsiteX47" fmla="*/ 2679564 w 3704863"/>
                  <a:gd name="connsiteY47" fmla="*/ 2329338 h 2344314"/>
                  <a:gd name="connsiteX48" fmla="*/ 3457309 w 3704863"/>
                  <a:gd name="connsiteY48" fmla="*/ 2332910 h 2344314"/>
                  <a:gd name="connsiteX49" fmla="*/ 3572732 w 3704863"/>
                  <a:gd name="connsiteY49" fmla="*/ 2294944 h 2344314"/>
                  <a:gd name="connsiteX50" fmla="*/ 3665373 w 3704863"/>
                  <a:gd name="connsiteY50" fmla="*/ 2196226 h 2344314"/>
                  <a:gd name="connsiteX51" fmla="*/ 3704863 w 3704863"/>
                  <a:gd name="connsiteY51" fmla="*/ 2079288 h 2344314"/>
                  <a:gd name="connsiteX52" fmla="*/ 3703311 w 3704863"/>
                  <a:gd name="connsiteY52" fmla="*/ 1786185 h 234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704863" h="2344314">
                    <a:moveTo>
                      <a:pt x="3703311" y="1786185"/>
                    </a:moveTo>
                    <a:cubicBezTo>
                      <a:pt x="3698805" y="1320260"/>
                      <a:pt x="3691729" y="783459"/>
                      <a:pt x="3691919" y="290283"/>
                    </a:cubicBezTo>
                    <a:cubicBezTo>
                      <a:pt x="3692186" y="283397"/>
                      <a:pt x="3688118" y="76152"/>
                      <a:pt x="3604594" y="42738"/>
                    </a:cubicBezTo>
                    <a:cubicBezTo>
                      <a:pt x="3601517" y="41509"/>
                      <a:pt x="3532137" y="4657"/>
                      <a:pt x="3531699" y="4009"/>
                    </a:cubicBezTo>
                    <a:cubicBezTo>
                      <a:pt x="2577037" y="-8411"/>
                      <a:pt x="1445685" y="11801"/>
                      <a:pt x="455600" y="13877"/>
                    </a:cubicBezTo>
                    <a:cubicBezTo>
                      <a:pt x="455600" y="13887"/>
                      <a:pt x="232353" y="16154"/>
                      <a:pt x="232353" y="16154"/>
                    </a:cubicBezTo>
                    <a:cubicBezTo>
                      <a:pt x="228743" y="16173"/>
                      <a:pt x="130597" y="8562"/>
                      <a:pt x="71371" y="56397"/>
                    </a:cubicBezTo>
                    <a:cubicBezTo>
                      <a:pt x="12145" y="104231"/>
                      <a:pt x="9401" y="153419"/>
                      <a:pt x="6830" y="153590"/>
                    </a:cubicBezTo>
                    <a:cubicBezTo>
                      <a:pt x="2248" y="153895"/>
                      <a:pt x="-9" y="396687"/>
                      <a:pt x="0" y="401135"/>
                    </a:cubicBezTo>
                    <a:cubicBezTo>
                      <a:pt x="1210" y="908513"/>
                      <a:pt x="8344" y="1411090"/>
                      <a:pt x="12907" y="1911467"/>
                    </a:cubicBezTo>
                    <a:cubicBezTo>
                      <a:pt x="13497" y="1970389"/>
                      <a:pt x="14631" y="2033263"/>
                      <a:pt x="15183" y="2092194"/>
                    </a:cubicBezTo>
                    <a:cubicBezTo>
                      <a:pt x="15221" y="2095804"/>
                      <a:pt x="27947" y="2172138"/>
                      <a:pt x="28394" y="2175719"/>
                    </a:cubicBezTo>
                    <a:cubicBezTo>
                      <a:pt x="38719" y="2257729"/>
                      <a:pt x="95755" y="2304735"/>
                      <a:pt x="101746" y="2310126"/>
                    </a:cubicBezTo>
                    <a:cubicBezTo>
                      <a:pt x="138951" y="2343540"/>
                      <a:pt x="172584" y="2338863"/>
                      <a:pt x="176165" y="2338863"/>
                    </a:cubicBezTo>
                    <a:cubicBezTo>
                      <a:pt x="250336" y="2338444"/>
                      <a:pt x="505206" y="2344731"/>
                      <a:pt x="579377" y="2344293"/>
                    </a:cubicBezTo>
                    <a:cubicBezTo>
                      <a:pt x="751675" y="2340835"/>
                      <a:pt x="922468" y="2344902"/>
                      <a:pt x="1093451" y="2336701"/>
                    </a:cubicBezTo>
                    <a:cubicBezTo>
                      <a:pt x="1095042" y="2335082"/>
                      <a:pt x="1095928" y="2332901"/>
                      <a:pt x="1095918" y="2330634"/>
                    </a:cubicBezTo>
                    <a:cubicBezTo>
                      <a:pt x="1095852" y="2321042"/>
                      <a:pt x="1096299" y="2313251"/>
                      <a:pt x="1097328" y="2306126"/>
                    </a:cubicBezTo>
                    <a:cubicBezTo>
                      <a:pt x="1099328" y="2292181"/>
                      <a:pt x="1106700" y="2273769"/>
                      <a:pt x="1114711" y="2267597"/>
                    </a:cubicBezTo>
                    <a:cubicBezTo>
                      <a:pt x="1123693" y="2260701"/>
                      <a:pt x="1185158" y="2259177"/>
                      <a:pt x="1202493" y="2259025"/>
                    </a:cubicBezTo>
                    <a:cubicBezTo>
                      <a:pt x="1210608" y="2257910"/>
                      <a:pt x="1223887" y="2262187"/>
                      <a:pt x="1227839" y="2253691"/>
                    </a:cubicBezTo>
                    <a:cubicBezTo>
                      <a:pt x="1229202" y="2250586"/>
                      <a:pt x="1216800" y="2202237"/>
                      <a:pt x="1215171" y="2188997"/>
                    </a:cubicBezTo>
                    <a:cubicBezTo>
                      <a:pt x="1214543" y="2182891"/>
                      <a:pt x="1208627" y="2167613"/>
                      <a:pt x="1203560" y="2171157"/>
                    </a:cubicBezTo>
                    <a:cubicBezTo>
                      <a:pt x="1202617" y="2171776"/>
                      <a:pt x="634680" y="2190369"/>
                      <a:pt x="368284" y="2179510"/>
                    </a:cubicBezTo>
                    <a:cubicBezTo>
                      <a:pt x="365684" y="2179424"/>
                      <a:pt x="340157" y="2179958"/>
                      <a:pt x="307915" y="2180939"/>
                    </a:cubicBezTo>
                    <a:cubicBezTo>
                      <a:pt x="260576" y="2182368"/>
                      <a:pt x="220990" y="2145191"/>
                      <a:pt x="219513" y="2097852"/>
                    </a:cubicBezTo>
                    <a:cubicBezTo>
                      <a:pt x="210274" y="1802987"/>
                      <a:pt x="204816" y="1371390"/>
                      <a:pt x="202759" y="1089097"/>
                    </a:cubicBezTo>
                    <a:lnTo>
                      <a:pt x="200482" y="944060"/>
                    </a:lnTo>
                    <a:cubicBezTo>
                      <a:pt x="199149" y="761676"/>
                      <a:pt x="194320" y="514502"/>
                      <a:pt x="193139" y="301028"/>
                    </a:cubicBezTo>
                    <a:cubicBezTo>
                      <a:pt x="192767" y="233676"/>
                      <a:pt x="248593" y="179603"/>
                      <a:pt x="315897" y="182146"/>
                    </a:cubicBezTo>
                    <a:cubicBezTo>
                      <a:pt x="333804" y="182822"/>
                      <a:pt x="345853" y="183213"/>
                      <a:pt x="347034" y="183194"/>
                    </a:cubicBezTo>
                    <a:cubicBezTo>
                      <a:pt x="1022604" y="170630"/>
                      <a:pt x="1728264" y="172573"/>
                      <a:pt x="2410930" y="167249"/>
                    </a:cubicBezTo>
                    <a:cubicBezTo>
                      <a:pt x="2637568" y="166049"/>
                      <a:pt x="3164396" y="166963"/>
                      <a:pt x="3387157" y="167268"/>
                    </a:cubicBezTo>
                    <a:cubicBezTo>
                      <a:pt x="3445707" y="167344"/>
                      <a:pt x="3494389" y="213664"/>
                      <a:pt x="3495885" y="272205"/>
                    </a:cubicBezTo>
                    <a:cubicBezTo>
                      <a:pt x="3496571" y="298970"/>
                      <a:pt x="3489903" y="320125"/>
                      <a:pt x="3489960" y="322163"/>
                    </a:cubicBezTo>
                    <a:cubicBezTo>
                      <a:pt x="3496056" y="834380"/>
                      <a:pt x="3500981" y="1422206"/>
                      <a:pt x="3505905" y="1995754"/>
                    </a:cubicBezTo>
                    <a:cubicBezTo>
                      <a:pt x="3505943" y="1999392"/>
                      <a:pt x="3512716" y="2026129"/>
                      <a:pt x="3510334" y="2047541"/>
                    </a:cubicBezTo>
                    <a:cubicBezTo>
                      <a:pt x="3503571" y="2108406"/>
                      <a:pt x="3457137" y="2157355"/>
                      <a:pt x="3396711" y="2167309"/>
                    </a:cubicBezTo>
                    <a:cubicBezTo>
                      <a:pt x="3367964" y="2172042"/>
                      <a:pt x="3342294" y="2163632"/>
                      <a:pt x="3338465" y="2163356"/>
                    </a:cubicBezTo>
                    <a:cubicBezTo>
                      <a:pt x="3324606" y="2163813"/>
                      <a:pt x="3310223" y="2163308"/>
                      <a:pt x="3296327" y="2162813"/>
                    </a:cubicBezTo>
                    <a:cubicBezTo>
                      <a:pt x="2957218" y="2155545"/>
                      <a:pt x="2636625" y="2181425"/>
                      <a:pt x="2325891" y="2166613"/>
                    </a:cubicBezTo>
                    <a:cubicBezTo>
                      <a:pt x="2324910" y="2158784"/>
                      <a:pt x="2306546" y="2170757"/>
                      <a:pt x="2306850" y="2173014"/>
                    </a:cubicBezTo>
                    <a:cubicBezTo>
                      <a:pt x="2309955" y="2195922"/>
                      <a:pt x="2302279" y="2214771"/>
                      <a:pt x="2298554" y="2232669"/>
                    </a:cubicBezTo>
                    <a:cubicBezTo>
                      <a:pt x="2298154" y="2234584"/>
                      <a:pt x="2311041" y="2243442"/>
                      <a:pt x="2314328" y="2243375"/>
                    </a:cubicBezTo>
                    <a:cubicBezTo>
                      <a:pt x="2384955" y="2242746"/>
                      <a:pt x="2449325" y="2242251"/>
                      <a:pt x="2511124" y="2241880"/>
                    </a:cubicBezTo>
                    <a:cubicBezTo>
                      <a:pt x="2544928" y="2241708"/>
                      <a:pt x="2582980" y="2236070"/>
                      <a:pt x="2614032" y="2247309"/>
                    </a:cubicBezTo>
                    <a:cubicBezTo>
                      <a:pt x="2639711" y="2256586"/>
                      <a:pt x="2657589" y="2279513"/>
                      <a:pt x="2671029" y="2320632"/>
                    </a:cubicBezTo>
                    <a:cubicBezTo>
                      <a:pt x="2670858" y="2325271"/>
                      <a:pt x="2674906" y="2329434"/>
                      <a:pt x="2679564" y="2329338"/>
                    </a:cubicBezTo>
                    <a:cubicBezTo>
                      <a:pt x="2881075" y="2329510"/>
                      <a:pt x="3244663" y="2328310"/>
                      <a:pt x="3457309" y="2332910"/>
                    </a:cubicBezTo>
                    <a:cubicBezTo>
                      <a:pt x="3462004" y="2333053"/>
                      <a:pt x="3529880" y="2320737"/>
                      <a:pt x="3572732" y="2294944"/>
                    </a:cubicBezTo>
                    <a:cubicBezTo>
                      <a:pt x="3603451" y="2276455"/>
                      <a:pt x="3648009" y="2227602"/>
                      <a:pt x="3665373" y="2196226"/>
                    </a:cubicBezTo>
                    <a:cubicBezTo>
                      <a:pt x="3691700" y="2148659"/>
                      <a:pt x="3704939" y="2081802"/>
                      <a:pt x="3704863" y="2079288"/>
                    </a:cubicBezTo>
                    <a:cubicBezTo>
                      <a:pt x="3703853" y="1980914"/>
                      <a:pt x="3704339" y="1884549"/>
                      <a:pt x="3703311" y="1786185"/>
                    </a:cubicBezTo>
                    <a:close/>
                  </a:path>
                </a:pathLst>
              </a:custGeom>
              <a:solidFill>
                <a:srgbClr val="FFFFFF"/>
              </a:solidFill>
              <a:ln w="9525" cap="flat">
                <a:noFill/>
                <a:prstDash val="solid"/>
                <a:miter/>
              </a:ln>
            </p:spPr>
            <p:txBody>
              <a:bodyPr rtlCol="0" anchor="ctr"/>
              <a:lstStyle/>
              <a:p>
                <a:endParaRPr lang="en-GB"/>
              </a:p>
            </p:txBody>
          </p:sp>
        </p:grpSp>
        <p:sp>
          <p:nvSpPr>
            <p:cNvPr id="121" name="Free-form: Shape 120">
              <a:extLst>
                <a:ext uri="{FF2B5EF4-FFF2-40B4-BE49-F238E27FC236}">
                  <a16:creationId xmlns:a16="http://schemas.microsoft.com/office/drawing/2014/main" id="{E87CC514-2989-F64F-808B-E1B69505DEC3}"/>
                </a:ext>
              </a:extLst>
            </p:cNvPr>
            <p:cNvSpPr/>
            <p:nvPr/>
          </p:nvSpPr>
          <p:spPr>
            <a:xfrm>
              <a:off x="-1887895" y="2744427"/>
              <a:ext cx="3310970" cy="2018783"/>
            </a:xfrm>
            <a:custGeom>
              <a:avLst/>
              <a:gdLst>
                <a:gd name="connsiteX0" fmla="*/ 3310328 w 3310970"/>
                <a:gd name="connsiteY0" fmla="*/ 1832116 h 2018783"/>
                <a:gd name="connsiteX1" fmla="*/ 3291087 w 3310970"/>
                <a:gd name="connsiteY1" fmla="*/ 150430 h 2018783"/>
                <a:gd name="connsiteX2" fmla="*/ 3192875 w 3310970"/>
                <a:gd name="connsiteY2" fmla="*/ 4640 h 2018783"/>
                <a:gd name="connsiteX3" fmla="*/ 2203704 w 3310970"/>
                <a:gd name="connsiteY3" fmla="*/ 5650 h 2018783"/>
                <a:gd name="connsiteX4" fmla="*/ 280035 w 3310970"/>
                <a:gd name="connsiteY4" fmla="*/ 20833 h 2018783"/>
                <a:gd name="connsiteX5" fmla="*/ 157525 w 3310970"/>
                <a:gd name="connsiteY5" fmla="*/ 22861 h 2018783"/>
                <a:gd name="connsiteX6" fmla="*/ 107918 w 3310970"/>
                <a:gd name="connsiteY6" fmla="*/ 27919 h 2018783"/>
                <a:gd name="connsiteX7" fmla="*/ 6677 w 3310970"/>
                <a:gd name="connsiteY7" fmla="*/ 104862 h 2018783"/>
                <a:gd name="connsiteX8" fmla="*/ 600 w 3310970"/>
                <a:gd name="connsiteY8" fmla="*/ 172699 h 2018783"/>
                <a:gd name="connsiteX9" fmla="*/ 3639 w 3310970"/>
                <a:gd name="connsiteY9" fmla="*/ 1139592 h 2018783"/>
                <a:gd name="connsiteX10" fmla="*/ 19841 w 3310970"/>
                <a:gd name="connsiteY10" fmla="*/ 1879694 h 2018783"/>
                <a:gd name="connsiteX11" fmla="*/ 31737 w 3310970"/>
                <a:gd name="connsiteY11" fmla="*/ 1938672 h 2018783"/>
                <a:gd name="connsiteX12" fmla="*/ 65275 w 3310970"/>
                <a:gd name="connsiteY12" fmla="*/ 1977591 h 2018783"/>
                <a:gd name="connsiteX13" fmla="*/ 155772 w 3310970"/>
                <a:gd name="connsiteY13" fmla="*/ 2013939 h 2018783"/>
                <a:gd name="connsiteX14" fmla="*/ 1000706 w 3310970"/>
                <a:gd name="connsiteY14" fmla="*/ 2013129 h 2018783"/>
                <a:gd name="connsiteX15" fmla="*/ 1019137 w 3310970"/>
                <a:gd name="connsiteY15" fmla="*/ 2009291 h 2018783"/>
                <a:gd name="connsiteX16" fmla="*/ 1017460 w 3310970"/>
                <a:gd name="connsiteY16" fmla="*/ 1913012 h 2018783"/>
                <a:gd name="connsiteX17" fmla="*/ 1033282 w 3310970"/>
                <a:gd name="connsiteY17" fmla="*/ 1910288 h 2018783"/>
                <a:gd name="connsiteX18" fmla="*/ 1339368 w 3310970"/>
                <a:gd name="connsiteY18" fmla="*/ 1894171 h 2018783"/>
                <a:gd name="connsiteX19" fmla="*/ 1471775 w 3310970"/>
                <a:gd name="connsiteY19" fmla="*/ 1899201 h 2018783"/>
                <a:gd name="connsiteX20" fmla="*/ 1493977 w 3310970"/>
                <a:gd name="connsiteY20" fmla="*/ 1926280 h 2018783"/>
                <a:gd name="connsiteX21" fmla="*/ 1507141 w 3310970"/>
                <a:gd name="connsiteY21" fmla="*/ 2007281 h 2018783"/>
                <a:gd name="connsiteX22" fmla="*/ 1542574 w 3310970"/>
                <a:gd name="connsiteY22" fmla="*/ 2011329 h 2018783"/>
                <a:gd name="connsiteX23" fmla="*/ 1704566 w 3310970"/>
                <a:gd name="connsiteY23" fmla="*/ 2008290 h 2018783"/>
                <a:gd name="connsiteX24" fmla="*/ 1703556 w 3310970"/>
                <a:gd name="connsiteY24" fmla="*/ 1988040 h 2018783"/>
                <a:gd name="connsiteX25" fmla="*/ 1680267 w 3310970"/>
                <a:gd name="connsiteY25" fmla="*/ 1978925 h 2018783"/>
                <a:gd name="connsiteX26" fmla="*/ 1672247 w 3310970"/>
                <a:gd name="connsiteY26" fmla="*/ 1924013 h 2018783"/>
                <a:gd name="connsiteX27" fmla="*/ 1749942 w 3310970"/>
                <a:gd name="connsiteY27" fmla="*/ 1938348 h 2018783"/>
                <a:gd name="connsiteX28" fmla="*/ 1771384 w 3310970"/>
                <a:gd name="connsiteY28" fmla="*/ 1907040 h 2018783"/>
                <a:gd name="connsiteX29" fmla="*/ 1856813 w 3310970"/>
                <a:gd name="connsiteY29" fmla="*/ 1929595 h 2018783"/>
                <a:gd name="connsiteX30" fmla="*/ 2106568 w 3310970"/>
                <a:gd name="connsiteY30" fmla="*/ 2003347 h 2018783"/>
                <a:gd name="connsiteX31" fmla="*/ 2133734 w 3310970"/>
                <a:gd name="connsiteY31" fmla="*/ 2004919 h 2018783"/>
                <a:gd name="connsiteX32" fmla="*/ 3166549 w 3310970"/>
                <a:gd name="connsiteY32" fmla="*/ 1998156 h 2018783"/>
                <a:gd name="connsiteX33" fmla="*/ 3216326 w 3310970"/>
                <a:gd name="connsiteY33" fmla="*/ 1992212 h 2018783"/>
                <a:gd name="connsiteX34" fmla="*/ 3310328 w 3310970"/>
                <a:gd name="connsiteY34" fmla="*/ 1832116 h 201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10970" h="2018783">
                  <a:moveTo>
                    <a:pt x="3310328" y="1832116"/>
                  </a:moveTo>
                  <a:cubicBezTo>
                    <a:pt x="3305003" y="1271132"/>
                    <a:pt x="3298003" y="651673"/>
                    <a:pt x="3291087" y="150430"/>
                  </a:cubicBezTo>
                  <a:cubicBezTo>
                    <a:pt x="3295726" y="88698"/>
                    <a:pt x="3256179" y="17489"/>
                    <a:pt x="3192875" y="4640"/>
                  </a:cubicBezTo>
                  <a:cubicBezTo>
                    <a:pt x="2866892" y="-6152"/>
                    <a:pt x="2528535" y="5202"/>
                    <a:pt x="2203704" y="5650"/>
                  </a:cubicBezTo>
                  <a:cubicBezTo>
                    <a:pt x="1574149" y="10641"/>
                    <a:pt x="907304" y="9812"/>
                    <a:pt x="280035" y="20833"/>
                  </a:cubicBezTo>
                  <a:cubicBezTo>
                    <a:pt x="234896" y="21557"/>
                    <a:pt x="197958" y="22519"/>
                    <a:pt x="157525" y="22861"/>
                  </a:cubicBezTo>
                  <a:cubicBezTo>
                    <a:pt x="142313" y="22757"/>
                    <a:pt x="122911" y="22528"/>
                    <a:pt x="107918" y="27919"/>
                  </a:cubicBezTo>
                  <a:cubicBezTo>
                    <a:pt x="69133" y="41245"/>
                    <a:pt x="21727" y="69734"/>
                    <a:pt x="6677" y="104862"/>
                  </a:cubicBezTo>
                  <a:cubicBezTo>
                    <a:pt x="-2019" y="124103"/>
                    <a:pt x="648" y="153630"/>
                    <a:pt x="600" y="172699"/>
                  </a:cubicBezTo>
                  <a:cubicBezTo>
                    <a:pt x="-762" y="519524"/>
                    <a:pt x="172" y="856661"/>
                    <a:pt x="3639" y="1139592"/>
                  </a:cubicBezTo>
                  <a:cubicBezTo>
                    <a:pt x="6667" y="1395985"/>
                    <a:pt x="12087" y="1630072"/>
                    <a:pt x="19841" y="1879694"/>
                  </a:cubicBezTo>
                  <a:cubicBezTo>
                    <a:pt x="20317" y="1896677"/>
                    <a:pt x="24222" y="1921375"/>
                    <a:pt x="31737" y="1938672"/>
                  </a:cubicBezTo>
                  <a:cubicBezTo>
                    <a:pt x="39557" y="1956217"/>
                    <a:pt x="54693" y="1962694"/>
                    <a:pt x="65275" y="1977591"/>
                  </a:cubicBezTo>
                  <a:cubicBezTo>
                    <a:pt x="91869" y="2017711"/>
                    <a:pt x="110690" y="2014453"/>
                    <a:pt x="155772" y="2013939"/>
                  </a:cubicBezTo>
                  <a:cubicBezTo>
                    <a:pt x="428130" y="2025864"/>
                    <a:pt x="721042" y="2011862"/>
                    <a:pt x="1000706" y="2013129"/>
                  </a:cubicBezTo>
                  <a:cubicBezTo>
                    <a:pt x="1004373" y="2013891"/>
                    <a:pt x="1015984" y="2011901"/>
                    <a:pt x="1019137" y="2009291"/>
                  </a:cubicBezTo>
                  <a:cubicBezTo>
                    <a:pt x="1024204" y="2005385"/>
                    <a:pt x="1016908" y="1918946"/>
                    <a:pt x="1017460" y="1913012"/>
                  </a:cubicBezTo>
                  <a:cubicBezTo>
                    <a:pt x="1022690" y="1915974"/>
                    <a:pt x="1028262" y="1911564"/>
                    <a:pt x="1033282" y="1910288"/>
                  </a:cubicBezTo>
                  <a:cubicBezTo>
                    <a:pt x="1130418" y="1879217"/>
                    <a:pt x="1239364" y="1890028"/>
                    <a:pt x="1339368" y="1894171"/>
                  </a:cubicBezTo>
                  <a:cubicBezTo>
                    <a:pt x="1382782" y="1896619"/>
                    <a:pt x="1427674" y="1899144"/>
                    <a:pt x="1471775" y="1899201"/>
                  </a:cubicBezTo>
                  <a:cubicBezTo>
                    <a:pt x="1473632" y="1899201"/>
                    <a:pt x="1492082" y="1917079"/>
                    <a:pt x="1493977" y="1926280"/>
                  </a:cubicBezTo>
                  <a:cubicBezTo>
                    <a:pt x="1497397" y="1943063"/>
                    <a:pt x="1507141" y="2007281"/>
                    <a:pt x="1507141" y="2007281"/>
                  </a:cubicBezTo>
                  <a:cubicBezTo>
                    <a:pt x="1508322" y="2014510"/>
                    <a:pt x="1540231" y="2011348"/>
                    <a:pt x="1542574" y="2011329"/>
                  </a:cubicBezTo>
                  <a:cubicBezTo>
                    <a:pt x="1591475" y="2011053"/>
                    <a:pt x="1655398" y="2008557"/>
                    <a:pt x="1704566" y="2008290"/>
                  </a:cubicBezTo>
                  <a:cubicBezTo>
                    <a:pt x="1708766" y="2008262"/>
                    <a:pt x="1707556" y="1989307"/>
                    <a:pt x="1703556" y="1988040"/>
                  </a:cubicBezTo>
                  <a:cubicBezTo>
                    <a:pt x="1697650" y="1986173"/>
                    <a:pt x="1684592" y="1981744"/>
                    <a:pt x="1680267" y="1978925"/>
                  </a:cubicBezTo>
                  <a:cubicBezTo>
                    <a:pt x="1668371" y="1971200"/>
                    <a:pt x="1663465" y="1922499"/>
                    <a:pt x="1672247" y="1924013"/>
                  </a:cubicBezTo>
                  <a:cubicBezTo>
                    <a:pt x="1698336" y="1929300"/>
                    <a:pt x="1723920" y="1933443"/>
                    <a:pt x="1749942" y="1938348"/>
                  </a:cubicBezTo>
                  <a:cubicBezTo>
                    <a:pt x="1754477" y="1939206"/>
                    <a:pt x="1770202" y="1909840"/>
                    <a:pt x="1771384" y="1907040"/>
                  </a:cubicBezTo>
                  <a:cubicBezTo>
                    <a:pt x="1799949" y="1907716"/>
                    <a:pt x="1829381" y="1922251"/>
                    <a:pt x="1856813" y="1929595"/>
                  </a:cubicBezTo>
                  <a:cubicBezTo>
                    <a:pt x="1940071" y="1954836"/>
                    <a:pt x="2023148" y="1978268"/>
                    <a:pt x="2106568" y="2003347"/>
                  </a:cubicBezTo>
                  <a:cubicBezTo>
                    <a:pt x="2108768" y="2007014"/>
                    <a:pt x="2124046" y="2005309"/>
                    <a:pt x="2133734" y="2004919"/>
                  </a:cubicBezTo>
                  <a:cubicBezTo>
                    <a:pt x="2205152" y="2004623"/>
                    <a:pt x="3068279" y="2007814"/>
                    <a:pt x="3166549" y="1998156"/>
                  </a:cubicBezTo>
                  <a:cubicBezTo>
                    <a:pt x="3184046" y="1996108"/>
                    <a:pt x="3199867" y="1995279"/>
                    <a:pt x="3216326" y="1992212"/>
                  </a:cubicBezTo>
                  <a:cubicBezTo>
                    <a:pt x="3280696" y="1959161"/>
                    <a:pt x="3316272" y="1902163"/>
                    <a:pt x="3310328" y="1832116"/>
                  </a:cubicBezTo>
                  <a:close/>
                </a:path>
              </a:pathLst>
            </a:custGeom>
            <a:solidFill>
              <a:srgbClr val="FFFFFF"/>
            </a:solidFill>
            <a:ln w="9525" cap="flat">
              <a:noFill/>
              <a:prstDash val="solid"/>
              <a:miter/>
            </a:ln>
          </p:spPr>
          <p:txBody>
            <a:bodyPr rtlCol="0" anchor="ctr"/>
            <a:lstStyle/>
            <a:p>
              <a:endParaRPr lang="en-GB" dirty="0"/>
            </a:p>
          </p:txBody>
        </p:sp>
        <p:grpSp>
          <p:nvGrpSpPr>
            <p:cNvPr id="122" name="Graphic 17" descr="Classroom with whiteboard and books">
              <a:extLst>
                <a:ext uri="{FF2B5EF4-FFF2-40B4-BE49-F238E27FC236}">
                  <a16:creationId xmlns:a16="http://schemas.microsoft.com/office/drawing/2014/main" id="{2995214A-E8F7-662A-0FD1-DF56ACFDFE25}"/>
                </a:ext>
              </a:extLst>
            </p:cNvPr>
            <p:cNvGrpSpPr/>
            <p:nvPr/>
          </p:nvGrpSpPr>
          <p:grpSpPr>
            <a:xfrm>
              <a:off x="-2100100" y="2567749"/>
              <a:ext cx="3738370" cy="2378826"/>
              <a:chOff x="-2100100" y="2567749"/>
              <a:chExt cx="3738370" cy="2378826"/>
            </a:xfrm>
            <a:solidFill>
              <a:srgbClr val="000000"/>
            </a:solidFill>
          </p:grpSpPr>
          <p:sp>
            <p:nvSpPr>
              <p:cNvPr id="123" name="Free-form: Shape 122">
                <a:extLst>
                  <a:ext uri="{FF2B5EF4-FFF2-40B4-BE49-F238E27FC236}">
                    <a16:creationId xmlns:a16="http://schemas.microsoft.com/office/drawing/2014/main" id="{50B1A5CD-4067-6F17-18C9-2ECADADB440E}"/>
                  </a:ext>
                </a:extLst>
              </p:cNvPr>
              <p:cNvSpPr/>
              <p:nvPr/>
            </p:nvSpPr>
            <p:spPr>
              <a:xfrm>
                <a:off x="-2100100" y="2567749"/>
                <a:ext cx="3738370" cy="2378826"/>
              </a:xfrm>
              <a:custGeom>
                <a:avLst/>
                <a:gdLst>
                  <a:gd name="connsiteX0" fmla="*/ 3736122 w 3738370"/>
                  <a:gd name="connsiteY0" fmla="*/ 2036055 h 2378826"/>
                  <a:gd name="connsiteX1" fmla="*/ 3734722 w 3738370"/>
                  <a:gd name="connsiteY1" fmla="*/ 1901161 h 2378826"/>
                  <a:gd name="connsiteX2" fmla="*/ 3727996 w 3738370"/>
                  <a:gd name="connsiteY2" fmla="*/ 1224477 h 2378826"/>
                  <a:gd name="connsiteX3" fmla="*/ 3723177 w 3738370"/>
                  <a:gd name="connsiteY3" fmla="*/ 533743 h 2378826"/>
                  <a:gd name="connsiteX4" fmla="*/ 3722949 w 3738370"/>
                  <a:gd name="connsiteY4" fmla="*/ 258242 h 2378826"/>
                  <a:gd name="connsiteX5" fmla="*/ 3704689 w 3738370"/>
                  <a:gd name="connsiteY5" fmla="*/ 116491 h 2378826"/>
                  <a:gd name="connsiteX6" fmla="*/ 3580217 w 3738370"/>
                  <a:gd name="connsiteY6" fmla="*/ 6248 h 2378826"/>
                  <a:gd name="connsiteX7" fmla="*/ 3482509 w 3738370"/>
                  <a:gd name="connsiteY7" fmla="*/ 810 h 2378826"/>
                  <a:gd name="connsiteX8" fmla="*/ 3388716 w 3738370"/>
                  <a:gd name="connsiteY8" fmla="*/ 343 h 2378826"/>
                  <a:gd name="connsiteX9" fmla="*/ 3167231 w 3738370"/>
                  <a:gd name="connsiteY9" fmla="*/ 0 h 2378826"/>
                  <a:gd name="connsiteX10" fmla="*/ 2611609 w 3738370"/>
                  <a:gd name="connsiteY10" fmla="*/ 1210 h 2378826"/>
                  <a:gd name="connsiteX11" fmla="*/ 1968510 w 3738370"/>
                  <a:gd name="connsiteY11" fmla="*/ 4181 h 2378826"/>
                  <a:gd name="connsiteX12" fmla="*/ 1310895 w 3738370"/>
                  <a:gd name="connsiteY12" fmla="*/ 8039 h 2378826"/>
                  <a:gd name="connsiteX13" fmla="*/ 719020 w 3738370"/>
                  <a:gd name="connsiteY13" fmla="*/ 11859 h 2378826"/>
                  <a:gd name="connsiteX14" fmla="*/ 264449 w 3738370"/>
                  <a:gd name="connsiteY14" fmla="*/ 14764 h 2378826"/>
                  <a:gd name="connsiteX15" fmla="*/ 178810 w 3738370"/>
                  <a:gd name="connsiteY15" fmla="*/ 15497 h 2378826"/>
                  <a:gd name="connsiteX16" fmla="*/ 35735 w 3738370"/>
                  <a:gd name="connsiteY16" fmla="*/ 84344 h 2378826"/>
                  <a:gd name="connsiteX17" fmla="*/ 2312 w 3738370"/>
                  <a:gd name="connsiteY17" fmla="*/ 152791 h 2378826"/>
                  <a:gd name="connsiteX18" fmla="*/ 388 w 3738370"/>
                  <a:gd name="connsiteY18" fmla="*/ 208083 h 2378826"/>
                  <a:gd name="connsiteX19" fmla="*/ 16 w 3738370"/>
                  <a:gd name="connsiteY19" fmla="*/ 322583 h 2378826"/>
                  <a:gd name="connsiteX20" fmla="*/ 2712 w 3738370"/>
                  <a:gd name="connsiteY20" fmla="*/ 927316 h 2378826"/>
                  <a:gd name="connsiteX21" fmla="*/ 9065 w 3738370"/>
                  <a:gd name="connsiteY21" fmla="*/ 1611582 h 2378826"/>
                  <a:gd name="connsiteX22" fmla="*/ 14999 w 3738370"/>
                  <a:gd name="connsiteY22" fmla="*/ 2155679 h 2378826"/>
                  <a:gd name="connsiteX23" fmla="*/ 16485 w 3738370"/>
                  <a:gd name="connsiteY23" fmla="*/ 2208076 h 2378826"/>
                  <a:gd name="connsiteX24" fmla="*/ 42927 w 3738370"/>
                  <a:gd name="connsiteY24" fmla="*/ 2281828 h 2378826"/>
                  <a:gd name="connsiteX25" fmla="*/ 156588 w 3738370"/>
                  <a:gd name="connsiteY25" fmla="*/ 2377259 h 2378826"/>
                  <a:gd name="connsiteX26" fmla="*/ 240303 w 3738370"/>
                  <a:gd name="connsiteY26" fmla="*/ 2377478 h 2378826"/>
                  <a:gd name="connsiteX27" fmla="*/ 334144 w 3738370"/>
                  <a:gd name="connsiteY27" fmla="*/ 2376850 h 2378826"/>
                  <a:gd name="connsiteX28" fmla="*/ 825929 w 3738370"/>
                  <a:gd name="connsiteY28" fmla="*/ 2373354 h 2378826"/>
                  <a:gd name="connsiteX29" fmla="*/ 1447512 w 3738370"/>
                  <a:gd name="connsiteY29" fmla="*/ 2368991 h 2378826"/>
                  <a:gd name="connsiteX30" fmla="*/ 2115690 w 3738370"/>
                  <a:gd name="connsiteY30" fmla="*/ 2363829 h 2378826"/>
                  <a:gd name="connsiteX31" fmla="*/ 2754056 w 3738370"/>
                  <a:gd name="connsiteY31" fmla="*/ 2359219 h 2378826"/>
                  <a:gd name="connsiteX32" fmla="*/ 3284132 w 3738370"/>
                  <a:gd name="connsiteY32" fmla="*/ 2354418 h 2378826"/>
                  <a:gd name="connsiteX33" fmla="*/ 3413329 w 3738370"/>
                  <a:gd name="connsiteY33" fmla="*/ 2353199 h 2378826"/>
                  <a:gd name="connsiteX34" fmla="*/ 3435665 w 3738370"/>
                  <a:gd name="connsiteY34" fmla="*/ 2357380 h 2378826"/>
                  <a:gd name="connsiteX35" fmla="*/ 3620488 w 3738370"/>
                  <a:gd name="connsiteY35" fmla="*/ 2317861 h 2378826"/>
                  <a:gd name="connsiteX36" fmla="*/ 3647139 w 3738370"/>
                  <a:gd name="connsiteY36" fmla="*/ 2298011 h 2378826"/>
                  <a:gd name="connsiteX37" fmla="*/ 3734864 w 3738370"/>
                  <a:gd name="connsiteY37" fmla="*/ 2160918 h 2378826"/>
                  <a:gd name="connsiteX38" fmla="*/ 3736122 w 3738370"/>
                  <a:gd name="connsiteY38" fmla="*/ 2036055 h 2378826"/>
                  <a:gd name="connsiteX39" fmla="*/ 3683534 w 3738370"/>
                  <a:gd name="connsiteY39" fmla="*/ 2075564 h 2378826"/>
                  <a:gd name="connsiteX40" fmla="*/ 3627699 w 3738370"/>
                  <a:gd name="connsiteY40" fmla="*/ 2037845 h 2378826"/>
                  <a:gd name="connsiteX41" fmla="*/ 3566005 w 3738370"/>
                  <a:gd name="connsiteY41" fmla="*/ 2021234 h 2378826"/>
                  <a:gd name="connsiteX42" fmla="*/ 3537687 w 3738370"/>
                  <a:gd name="connsiteY42" fmla="*/ 2025034 h 2378826"/>
                  <a:gd name="connsiteX43" fmla="*/ 3537735 w 3738370"/>
                  <a:gd name="connsiteY43" fmla="*/ 2013309 h 2378826"/>
                  <a:gd name="connsiteX44" fmla="*/ 3533305 w 3738370"/>
                  <a:gd name="connsiteY44" fmla="*/ 1543745 h 2378826"/>
                  <a:gd name="connsiteX45" fmla="*/ 3523028 w 3738370"/>
                  <a:gd name="connsiteY45" fmla="*/ 597998 h 2378826"/>
                  <a:gd name="connsiteX46" fmla="*/ 3519914 w 3738370"/>
                  <a:gd name="connsiteY46" fmla="*/ 359912 h 2378826"/>
                  <a:gd name="connsiteX47" fmla="*/ 3519961 w 3738370"/>
                  <a:gd name="connsiteY47" fmla="*/ 338147 h 2378826"/>
                  <a:gd name="connsiteX48" fmla="*/ 3561100 w 3738370"/>
                  <a:gd name="connsiteY48" fmla="*/ 342738 h 2378826"/>
                  <a:gd name="connsiteX49" fmla="*/ 3622621 w 3738370"/>
                  <a:gd name="connsiteY49" fmla="*/ 335566 h 2378826"/>
                  <a:gd name="connsiteX50" fmla="*/ 3679381 w 3738370"/>
                  <a:gd name="connsiteY50" fmla="*/ 312496 h 2378826"/>
                  <a:gd name="connsiteX51" fmla="*/ 3690563 w 3738370"/>
                  <a:gd name="connsiteY51" fmla="*/ 304152 h 2378826"/>
                  <a:gd name="connsiteX52" fmla="*/ 3692649 w 3738370"/>
                  <a:gd name="connsiteY52" fmla="*/ 847858 h 2378826"/>
                  <a:gd name="connsiteX53" fmla="*/ 3698821 w 3738370"/>
                  <a:gd name="connsiteY53" fmla="*/ 1549403 h 2378826"/>
                  <a:gd name="connsiteX54" fmla="*/ 3704442 w 3738370"/>
                  <a:gd name="connsiteY54" fmla="*/ 2096338 h 2378826"/>
                  <a:gd name="connsiteX55" fmla="*/ 3683534 w 3738370"/>
                  <a:gd name="connsiteY55" fmla="*/ 2075564 h 2378826"/>
                  <a:gd name="connsiteX56" fmla="*/ 995893 w 3738370"/>
                  <a:gd name="connsiteY56" fmla="*/ 42367 h 2378826"/>
                  <a:gd name="connsiteX57" fmla="*/ 1618619 w 3738370"/>
                  <a:gd name="connsiteY57" fmla="*/ 38481 h 2378826"/>
                  <a:gd name="connsiteX58" fmla="*/ 2265814 w 3738370"/>
                  <a:gd name="connsiteY58" fmla="*/ 34985 h 2378826"/>
                  <a:gd name="connsiteX59" fmla="*/ 2868375 w 3738370"/>
                  <a:gd name="connsiteY59" fmla="*/ 32728 h 2378826"/>
                  <a:gd name="connsiteX60" fmla="*/ 3356541 w 3738370"/>
                  <a:gd name="connsiteY60" fmla="*/ 32547 h 2378826"/>
                  <a:gd name="connsiteX61" fmla="*/ 3382306 w 3738370"/>
                  <a:gd name="connsiteY61" fmla="*/ 32652 h 2378826"/>
                  <a:gd name="connsiteX62" fmla="*/ 3363208 w 3738370"/>
                  <a:gd name="connsiteY62" fmla="*/ 102213 h 2378826"/>
                  <a:gd name="connsiteX63" fmla="*/ 3357664 w 3738370"/>
                  <a:gd name="connsiteY63" fmla="*/ 145694 h 2378826"/>
                  <a:gd name="connsiteX64" fmla="*/ 3358722 w 3738370"/>
                  <a:gd name="connsiteY64" fmla="*/ 167821 h 2378826"/>
                  <a:gd name="connsiteX65" fmla="*/ 3259157 w 3738370"/>
                  <a:gd name="connsiteY65" fmla="*/ 165706 h 2378826"/>
                  <a:gd name="connsiteX66" fmla="*/ 3027519 w 3738370"/>
                  <a:gd name="connsiteY66" fmla="*/ 164116 h 2378826"/>
                  <a:gd name="connsiteX67" fmla="*/ 2089335 w 3738370"/>
                  <a:gd name="connsiteY67" fmla="*/ 169507 h 2378826"/>
                  <a:gd name="connsiteX68" fmla="*/ 1146607 w 3738370"/>
                  <a:gd name="connsiteY68" fmla="*/ 173898 h 2378826"/>
                  <a:gd name="connsiteX69" fmla="*/ 671805 w 3738370"/>
                  <a:gd name="connsiteY69" fmla="*/ 178670 h 2378826"/>
                  <a:gd name="connsiteX70" fmla="*/ 437528 w 3738370"/>
                  <a:gd name="connsiteY70" fmla="*/ 182518 h 2378826"/>
                  <a:gd name="connsiteX71" fmla="*/ 381416 w 3738370"/>
                  <a:gd name="connsiteY71" fmla="*/ 183623 h 2378826"/>
                  <a:gd name="connsiteX72" fmla="*/ 361747 w 3738370"/>
                  <a:gd name="connsiteY72" fmla="*/ 183442 h 2378826"/>
                  <a:gd name="connsiteX73" fmla="*/ 365272 w 3738370"/>
                  <a:gd name="connsiteY73" fmla="*/ 97574 h 2378826"/>
                  <a:gd name="connsiteX74" fmla="*/ 347822 w 3738370"/>
                  <a:gd name="connsiteY74" fmla="*/ 46549 h 2378826"/>
                  <a:gd name="connsiteX75" fmla="*/ 472028 w 3738370"/>
                  <a:gd name="connsiteY75" fmla="*/ 45777 h 2378826"/>
                  <a:gd name="connsiteX76" fmla="*/ 995893 w 3738370"/>
                  <a:gd name="connsiteY76" fmla="*/ 42367 h 2378826"/>
                  <a:gd name="connsiteX77" fmla="*/ 44127 w 3738370"/>
                  <a:gd name="connsiteY77" fmla="*/ 1922869 h 2378826"/>
                  <a:gd name="connsiteX78" fmla="*/ 38164 w 3738370"/>
                  <a:gd name="connsiteY78" fmla="*/ 1295829 h 2378826"/>
                  <a:gd name="connsiteX79" fmla="*/ 33116 w 3738370"/>
                  <a:gd name="connsiteY79" fmla="*/ 630393 h 2378826"/>
                  <a:gd name="connsiteX80" fmla="*/ 32363 w 3738370"/>
                  <a:gd name="connsiteY80" fmla="*/ 412671 h 2378826"/>
                  <a:gd name="connsiteX81" fmla="*/ 60900 w 3738370"/>
                  <a:gd name="connsiteY81" fmla="*/ 431216 h 2378826"/>
                  <a:gd name="connsiteX82" fmla="*/ 110754 w 3738370"/>
                  <a:gd name="connsiteY82" fmla="*/ 433969 h 2378826"/>
                  <a:gd name="connsiteX83" fmla="*/ 199003 w 3738370"/>
                  <a:gd name="connsiteY83" fmla="*/ 411651 h 2378826"/>
                  <a:gd name="connsiteX84" fmla="*/ 198536 w 3738370"/>
                  <a:gd name="connsiteY84" fmla="*/ 632365 h 2378826"/>
                  <a:gd name="connsiteX85" fmla="*/ 199984 w 3738370"/>
                  <a:gd name="connsiteY85" fmla="*/ 1099404 h 2378826"/>
                  <a:gd name="connsiteX86" fmla="*/ 216053 w 3738370"/>
                  <a:gd name="connsiteY86" fmla="*/ 2004308 h 2378826"/>
                  <a:gd name="connsiteX87" fmla="*/ 111364 w 3738370"/>
                  <a:gd name="connsiteY87" fmla="*/ 2019786 h 2378826"/>
                  <a:gd name="connsiteX88" fmla="*/ 47165 w 3738370"/>
                  <a:gd name="connsiteY88" fmla="*/ 2097929 h 2378826"/>
                  <a:gd name="connsiteX89" fmla="*/ 45793 w 3738370"/>
                  <a:gd name="connsiteY89" fmla="*/ 2099634 h 2378826"/>
                  <a:gd name="connsiteX90" fmla="*/ 44127 w 3738370"/>
                  <a:gd name="connsiteY90" fmla="*/ 1922869 h 2378826"/>
                  <a:gd name="connsiteX91" fmla="*/ 593691 w 3738370"/>
                  <a:gd name="connsiteY91" fmla="*/ 2344598 h 2378826"/>
                  <a:gd name="connsiteX92" fmla="*/ 371320 w 3738370"/>
                  <a:gd name="connsiteY92" fmla="*/ 2345884 h 2378826"/>
                  <a:gd name="connsiteX93" fmla="*/ 394589 w 3738370"/>
                  <a:gd name="connsiteY93" fmla="*/ 2276580 h 2378826"/>
                  <a:gd name="connsiteX94" fmla="*/ 385017 w 3738370"/>
                  <a:gd name="connsiteY94" fmla="*/ 2212448 h 2378826"/>
                  <a:gd name="connsiteX95" fmla="*/ 383216 w 3738370"/>
                  <a:gd name="connsiteY95" fmla="*/ 2209333 h 2378826"/>
                  <a:gd name="connsiteX96" fmla="*/ 404400 w 3738370"/>
                  <a:gd name="connsiteY96" fmla="*/ 2210143 h 2378826"/>
                  <a:gd name="connsiteX97" fmla="*/ 522234 w 3738370"/>
                  <a:gd name="connsiteY97" fmla="*/ 2212943 h 2378826"/>
                  <a:gd name="connsiteX98" fmla="*/ 985282 w 3738370"/>
                  <a:gd name="connsiteY98" fmla="*/ 2209371 h 2378826"/>
                  <a:gd name="connsiteX99" fmla="*/ 1212996 w 3738370"/>
                  <a:gd name="connsiteY99" fmla="*/ 2207933 h 2378826"/>
                  <a:gd name="connsiteX100" fmla="*/ 1221302 w 3738370"/>
                  <a:gd name="connsiteY100" fmla="*/ 2205628 h 2378826"/>
                  <a:gd name="connsiteX101" fmla="*/ 1222884 w 3738370"/>
                  <a:gd name="connsiteY101" fmla="*/ 2217610 h 2378826"/>
                  <a:gd name="connsiteX102" fmla="*/ 1226560 w 3738370"/>
                  <a:gd name="connsiteY102" fmla="*/ 2242737 h 2378826"/>
                  <a:gd name="connsiteX103" fmla="*/ 1234647 w 3738370"/>
                  <a:gd name="connsiteY103" fmla="*/ 2265845 h 2378826"/>
                  <a:gd name="connsiteX104" fmla="*/ 1234066 w 3738370"/>
                  <a:gd name="connsiteY104" fmla="*/ 2265855 h 2378826"/>
                  <a:gd name="connsiteX105" fmla="*/ 1163800 w 3738370"/>
                  <a:gd name="connsiteY105" fmla="*/ 2268103 h 2378826"/>
                  <a:gd name="connsiteX106" fmla="*/ 1125967 w 3738370"/>
                  <a:gd name="connsiteY106" fmla="*/ 2279952 h 2378826"/>
                  <a:gd name="connsiteX107" fmla="*/ 1107593 w 3738370"/>
                  <a:gd name="connsiteY107" fmla="*/ 2315832 h 2378826"/>
                  <a:gd name="connsiteX108" fmla="*/ 1106098 w 3738370"/>
                  <a:gd name="connsiteY108" fmla="*/ 2341607 h 2378826"/>
                  <a:gd name="connsiteX109" fmla="*/ 593691 w 3738370"/>
                  <a:gd name="connsiteY109" fmla="*/ 2344598 h 2378826"/>
                  <a:gd name="connsiteX110" fmla="*/ 1688056 w 3738370"/>
                  <a:gd name="connsiteY110" fmla="*/ 2093500 h 2378826"/>
                  <a:gd name="connsiteX111" fmla="*/ 1695409 w 3738370"/>
                  <a:gd name="connsiteY111" fmla="*/ 2129847 h 2378826"/>
                  <a:gd name="connsiteX112" fmla="*/ 1704658 w 3738370"/>
                  <a:gd name="connsiteY112" fmla="*/ 2177053 h 2378826"/>
                  <a:gd name="connsiteX113" fmla="*/ 1729518 w 3738370"/>
                  <a:gd name="connsiteY113" fmla="*/ 2257463 h 2378826"/>
                  <a:gd name="connsiteX114" fmla="*/ 1728775 w 3738370"/>
                  <a:gd name="connsiteY114" fmla="*/ 2257473 h 2378826"/>
                  <a:gd name="connsiteX115" fmla="*/ 1333545 w 3738370"/>
                  <a:gd name="connsiteY115" fmla="*/ 2264236 h 2378826"/>
                  <a:gd name="connsiteX116" fmla="*/ 1254764 w 3738370"/>
                  <a:gd name="connsiteY116" fmla="*/ 2265502 h 2378826"/>
                  <a:gd name="connsiteX117" fmla="*/ 1255887 w 3738370"/>
                  <a:gd name="connsiteY117" fmla="*/ 2263616 h 2378826"/>
                  <a:gd name="connsiteX118" fmla="*/ 1252964 w 3738370"/>
                  <a:gd name="connsiteY118" fmla="*/ 2212991 h 2378826"/>
                  <a:gd name="connsiteX119" fmla="*/ 1248058 w 3738370"/>
                  <a:gd name="connsiteY119" fmla="*/ 2168347 h 2378826"/>
                  <a:gd name="connsiteX120" fmla="*/ 1241124 w 3738370"/>
                  <a:gd name="connsiteY120" fmla="*/ 2104949 h 2378826"/>
                  <a:gd name="connsiteX121" fmla="*/ 1251696 w 3738370"/>
                  <a:gd name="connsiteY121" fmla="*/ 2101520 h 2378826"/>
                  <a:gd name="connsiteX122" fmla="*/ 1292473 w 3738370"/>
                  <a:gd name="connsiteY122" fmla="*/ 2093014 h 2378826"/>
                  <a:gd name="connsiteX123" fmla="*/ 1384142 w 3738370"/>
                  <a:gd name="connsiteY123" fmla="*/ 2084899 h 2378826"/>
                  <a:gd name="connsiteX124" fmla="*/ 1588139 w 3738370"/>
                  <a:gd name="connsiteY124" fmla="*/ 2090557 h 2378826"/>
                  <a:gd name="connsiteX125" fmla="*/ 1683998 w 3738370"/>
                  <a:gd name="connsiteY125" fmla="*/ 2093976 h 2378826"/>
                  <a:gd name="connsiteX126" fmla="*/ 1688056 w 3738370"/>
                  <a:gd name="connsiteY126" fmla="*/ 2093500 h 2378826"/>
                  <a:gd name="connsiteX127" fmla="*/ 1756141 w 3738370"/>
                  <a:gd name="connsiteY127" fmla="*/ 2242166 h 2378826"/>
                  <a:gd name="connsiteX128" fmla="*/ 1741196 w 3738370"/>
                  <a:gd name="connsiteY128" fmla="*/ 2201752 h 2378826"/>
                  <a:gd name="connsiteX129" fmla="*/ 1748178 w 3738370"/>
                  <a:gd name="connsiteY129" fmla="*/ 2203285 h 2378826"/>
                  <a:gd name="connsiteX130" fmla="*/ 1979635 w 3738370"/>
                  <a:gd name="connsiteY130" fmla="*/ 2201913 h 2378826"/>
                  <a:gd name="connsiteX131" fmla="*/ 1985264 w 3738370"/>
                  <a:gd name="connsiteY131" fmla="*/ 2200894 h 2378826"/>
                  <a:gd name="connsiteX132" fmla="*/ 2136903 w 3738370"/>
                  <a:gd name="connsiteY132" fmla="*/ 2252291 h 2378826"/>
                  <a:gd name="connsiteX133" fmla="*/ 2125806 w 3738370"/>
                  <a:gd name="connsiteY133" fmla="*/ 2252405 h 2378826"/>
                  <a:gd name="connsiteX134" fmla="*/ 1756064 w 3738370"/>
                  <a:gd name="connsiteY134" fmla="*/ 2257101 h 2378826"/>
                  <a:gd name="connsiteX135" fmla="*/ 1756141 w 3738370"/>
                  <a:gd name="connsiteY135" fmla="*/ 2242166 h 2378826"/>
                  <a:gd name="connsiteX136" fmla="*/ 2299866 w 3738370"/>
                  <a:gd name="connsiteY136" fmla="*/ 2192750 h 2378826"/>
                  <a:gd name="connsiteX137" fmla="*/ 2299180 w 3738370"/>
                  <a:gd name="connsiteY137" fmla="*/ 2242509 h 2378826"/>
                  <a:gd name="connsiteX138" fmla="*/ 2299513 w 3738370"/>
                  <a:gd name="connsiteY138" fmla="*/ 2250681 h 2378826"/>
                  <a:gd name="connsiteX139" fmla="*/ 2188976 w 3738370"/>
                  <a:gd name="connsiteY139" fmla="*/ 2251758 h 2378826"/>
                  <a:gd name="connsiteX140" fmla="*/ 2178965 w 3738370"/>
                  <a:gd name="connsiteY140" fmla="*/ 2232346 h 2378826"/>
                  <a:gd name="connsiteX141" fmla="*/ 1984721 w 3738370"/>
                  <a:gd name="connsiteY141" fmla="*/ 2167814 h 2378826"/>
                  <a:gd name="connsiteX142" fmla="*/ 1987217 w 3738370"/>
                  <a:gd name="connsiteY142" fmla="*/ 2138953 h 2378826"/>
                  <a:gd name="connsiteX143" fmla="*/ 1990170 w 3738370"/>
                  <a:gd name="connsiteY143" fmla="*/ 2116931 h 2378826"/>
                  <a:gd name="connsiteX144" fmla="*/ 1994361 w 3738370"/>
                  <a:gd name="connsiteY144" fmla="*/ 2094424 h 2378826"/>
                  <a:gd name="connsiteX145" fmla="*/ 2014087 w 3738370"/>
                  <a:gd name="connsiteY145" fmla="*/ 2103377 h 2378826"/>
                  <a:gd name="connsiteX146" fmla="*/ 2054073 w 3738370"/>
                  <a:gd name="connsiteY146" fmla="*/ 2118312 h 2378826"/>
                  <a:gd name="connsiteX147" fmla="*/ 2123348 w 3738370"/>
                  <a:gd name="connsiteY147" fmla="*/ 2140972 h 2378826"/>
                  <a:gd name="connsiteX148" fmla="*/ 2237611 w 3738370"/>
                  <a:gd name="connsiteY148" fmla="*/ 2175653 h 2378826"/>
                  <a:gd name="connsiteX149" fmla="*/ 2299866 w 3738370"/>
                  <a:gd name="connsiteY149" fmla="*/ 2192750 h 2378826"/>
                  <a:gd name="connsiteX150" fmla="*/ 1925962 w 3738370"/>
                  <a:gd name="connsiteY150" fmla="*/ 2149202 h 2378826"/>
                  <a:gd name="connsiteX151" fmla="*/ 1960500 w 3738370"/>
                  <a:gd name="connsiteY151" fmla="*/ 2141068 h 2378826"/>
                  <a:gd name="connsiteX152" fmla="*/ 1959966 w 3738370"/>
                  <a:gd name="connsiteY152" fmla="*/ 2160137 h 2378826"/>
                  <a:gd name="connsiteX153" fmla="*/ 1956289 w 3738370"/>
                  <a:gd name="connsiteY153" fmla="*/ 2158013 h 2378826"/>
                  <a:gd name="connsiteX154" fmla="*/ 1901349 w 3738370"/>
                  <a:gd name="connsiteY154" fmla="*/ 2146030 h 2378826"/>
                  <a:gd name="connsiteX155" fmla="*/ 1897673 w 3738370"/>
                  <a:gd name="connsiteY155" fmla="*/ 2143944 h 2378826"/>
                  <a:gd name="connsiteX156" fmla="*/ 1925962 w 3738370"/>
                  <a:gd name="connsiteY156" fmla="*/ 2149202 h 2378826"/>
                  <a:gd name="connsiteX157" fmla="*/ 2452818 w 3738370"/>
                  <a:gd name="connsiteY157" fmla="*/ 2336406 h 2378826"/>
                  <a:gd name="connsiteX158" fmla="*/ 1802346 w 3738370"/>
                  <a:gd name="connsiteY158" fmla="*/ 2338273 h 2378826"/>
                  <a:gd name="connsiteX159" fmla="*/ 1156218 w 3738370"/>
                  <a:gd name="connsiteY159" fmla="*/ 2341302 h 2378826"/>
                  <a:gd name="connsiteX160" fmla="*/ 1116594 w 3738370"/>
                  <a:gd name="connsiteY160" fmla="*/ 2341531 h 2378826"/>
                  <a:gd name="connsiteX161" fmla="*/ 1126967 w 3738370"/>
                  <a:gd name="connsiteY161" fmla="*/ 2296916 h 2378826"/>
                  <a:gd name="connsiteX162" fmla="*/ 1158418 w 3738370"/>
                  <a:gd name="connsiteY162" fmla="*/ 2282143 h 2378826"/>
                  <a:gd name="connsiteX163" fmla="*/ 1217168 w 3738370"/>
                  <a:gd name="connsiteY163" fmla="*/ 2280419 h 2378826"/>
                  <a:gd name="connsiteX164" fmla="*/ 1312895 w 3738370"/>
                  <a:gd name="connsiteY164" fmla="*/ 2279723 h 2378826"/>
                  <a:gd name="connsiteX165" fmla="*/ 1692923 w 3738370"/>
                  <a:gd name="connsiteY165" fmla="*/ 2275094 h 2378826"/>
                  <a:gd name="connsiteX166" fmla="*/ 2072866 w 3738370"/>
                  <a:gd name="connsiteY166" fmla="*/ 2270065 h 2378826"/>
                  <a:gd name="connsiteX167" fmla="*/ 2455476 w 3738370"/>
                  <a:gd name="connsiteY167" fmla="*/ 2267484 h 2378826"/>
                  <a:gd name="connsiteX168" fmla="*/ 2542363 w 3738370"/>
                  <a:gd name="connsiteY168" fmla="*/ 2267207 h 2378826"/>
                  <a:gd name="connsiteX169" fmla="*/ 2597017 w 3738370"/>
                  <a:gd name="connsiteY169" fmla="*/ 2267350 h 2378826"/>
                  <a:gd name="connsiteX170" fmla="*/ 2634793 w 3738370"/>
                  <a:gd name="connsiteY170" fmla="*/ 2276875 h 2378826"/>
                  <a:gd name="connsiteX171" fmla="*/ 2663521 w 3738370"/>
                  <a:gd name="connsiteY171" fmla="*/ 2309317 h 2378826"/>
                  <a:gd name="connsiteX172" fmla="*/ 2675513 w 3738370"/>
                  <a:gd name="connsiteY172" fmla="*/ 2336340 h 2378826"/>
                  <a:gd name="connsiteX173" fmla="*/ 2452818 w 3738370"/>
                  <a:gd name="connsiteY173" fmla="*/ 2336406 h 2378826"/>
                  <a:gd name="connsiteX174" fmla="*/ 3037558 w 3738370"/>
                  <a:gd name="connsiteY174" fmla="*/ 2337206 h 2378826"/>
                  <a:gd name="connsiteX175" fmla="*/ 2694182 w 3738370"/>
                  <a:gd name="connsiteY175" fmla="*/ 2336359 h 2378826"/>
                  <a:gd name="connsiteX176" fmla="*/ 2693667 w 3738370"/>
                  <a:gd name="connsiteY176" fmla="*/ 2333149 h 2378826"/>
                  <a:gd name="connsiteX177" fmla="*/ 2631545 w 3738370"/>
                  <a:gd name="connsiteY177" fmla="*/ 2254853 h 2378826"/>
                  <a:gd name="connsiteX178" fmla="*/ 2525684 w 3738370"/>
                  <a:gd name="connsiteY178" fmla="*/ 2248910 h 2378826"/>
                  <a:gd name="connsiteX179" fmla="*/ 2328860 w 3738370"/>
                  <a:gd name="connsiteY179" fmla="*/ 2250405 h 2378826"/>
                  <a:gd name="connsiteX180" fmla="*/ 2328222 w 3738370"/>
                  <a:gd name="connsiteY180" fmla="*/ 2176367 h 2378826"/>
                  <a:gd name="connsiteX181" fmla="*/ 2325564 w 3738370"/>
                  <a:gd name="connsiteY181" fmla="*/ 2170786 h 2378826"/>
                  <a:gd name="connsiteX182" fmla="*/ 2317497 w 3738370"/>
                  <a:gd name="connsiteY182" fmla="*/ 2165652 h 2378826"/>
                  <a:gd name="connsiteX183" fmla="*/ 2071409 w 3738370"/>
                  <a:gd name="connsiteY183" fmla="*/ 2094033 h 2378826"/>
                  <a:gd name="connsiteX184" fmla="*/ 2026412 w 3738370"/>
                  <a:gd name="connsiteY184" fmla="*/ 2082622 h 2378826"/>
                  <a:gd name="connsiteX185" fmla="*/ 2000114 w 3738370"/>
                  <a:gd name="connsiteY185" fmla="*/ 2078250 h 2378826"/>
                  <a:gd name="connsiteX186" fmla="*/ 1977873 w 3738370"/>
                  <a:gd name="connsiteY186" fmla="*/ 2079098 h 2378826"/>
                  <a:gd name="connsiteX187" fmla="*/ 1976997 w 3738370"/>
                  <a:gd name="connsiteY187" fmla="*/ 2081717 h 2378826"/>
                  <a:gd name="connsiteX188" fmla="*/ 1972168 w 3738370"/>
                  <a:gd name="connsiteY188" fmla="*/ 2084851 h 2378826"/>
                  <a:gd name="connsiteX189" fmla="*/ 1963748 w 3738370"/>
                  <a:gd name="connsiteY189" fmla="*/ 2102577 h 2378826"/>
                  <a:gd name="connsiteX190" fmla="*/ 1886157 w 3738370"/>
                  <a:gd name="connsiteY190" fmla="*/ 2088261 h 2378826"/>
                  <a:gd name="connsiteX191" fmla="*/ 1871555 w 3738370"/>
                  <a:gd name="connsiteY191" fmla="*/ 2094205 h 2378826"/>
                  <a:gd name="connsiteX192" fmla="*/ 1866393 w 3738370"/>
                  <a:gd name="connsiteY192" fmla="*/ 2106054 h 2378826"/>
                  <a:gd name="connsiteX193" fmla="*/ 1861716 w 3738370"/>
                  <a:gd name="connsiteY193" fmla="*/ 2117188 h 2378826"/>
                  <a:gd name="connsiteX194" fmla="*/ 1862725 w 3738370"/>
                  <a:gd name="connsiteY194" fmla="*/ 2122865 h 2378826"/>
                  <a:gd name="connsiteX195" fmla="*/ 1882851 w 3738370"/>
                  <a:gd name="connsiteY195" fmla="*/ 2163661 h 2378826"/>
                  <a:gd name="connsiteX196" fmla="*/ 1900330 w 3738370"/>
                  <a:gd name="connsiteY196" fmla="*/ 2171691 h 2378826"/>
                  <a:gd name="connsiteX197" fmla="*/ 1748187 w 3738370"/>
                  <a:gd name="connsiteY197" fmla="*/ 2172595 h 2378826"/>
                  <a:gd name="connsiteX198" fmla="*/ 1736176 w 3738370"/>
                  <a:gd name="connsiteY198" fmla="*/ 2178634 h 2378826"/>
                  <a:gd name="connsiteX199" fmla="*/ 1733700 w 3738370"/>
                  <a:gd name="connsiteY199" fmla="*/ 2165985 h 2378826"/>
                  <a:gd name="connsiteX200" fmla="*/ 1725032 w 3738370"/>
                  <a:gd name="connsiteY200" fmla="*/ 2121694 h 2378826"/>
                  <a:gd name="connsiteX201" fmla="*/ 1710535 w 3738370"/>
                  <a:gd name="connsiteY201" fmla="*/ 2077888 h 2378826"/>
                  <a:gd name="connsiteX202" fmla="*/ 1697705 w 3738370"/>
                  <a:gd name="connsiteY202" fmla="*/ 2072488 h 2378826"/>
                  <a:gd name="connsiteX203" fmla="*/ 1684017 w 3738370"/>
                  <a:gd name="connsiteY203" fmla="*/ 2063296 h 2378826"/>
                  <a:gd name="connsiteX204" fmla="*/ 1292207 w 3738370"/>
                  <a:gd name="connsiteY204" fmla="*/ 2062115 h 2378826"/>
                  <a:gd name="connsiteX205" fmla="*/ 1246096 w 3738370"/>
                  <a:gd name="connsiteY205" fmla="*/ 2073631 h 2378826"/>
                  <a:gd name="connsiteX206" fmla="*/ 1233780 w 3738370"/>
                  <a:gd name="connsiteY206" fmla="*/ 2078155 h 2378826"/>
                  <a:gd name="connsiteX207" fmla="*/ 1221778 w 3738370"/>
                  <a:gd name="connsiteY207" fmla="*/ 2081994 h 2378826"/>
                  <a:gd name="connsiteX208" fmla="*/ 1221141 w 3738370"/>
                  <a:gd name="connsiteY208" fmla="*/ 2084651 h 2378826"/>
                  <a:gd name="connsiteX209" fmla="*/ 1211073 w 3738370"/>
                  <a:gd name="connsiteY209" fmla="*/ 2098043 h 2378826"/>
                  <a:gd name="connsiteX210" fmla="*/ 1216349 w 3738370"/>
                  <a:gd name="connsiteY210" fmla="*/ 2107340 h 2378826"/>
                  <a:gd name="connsiteX211" fmla="*/ 1217254 w 3738370"/>
                  <a:gd name="connsiteY211" fmla="*/ 2107645 h 2378826"/>
                  <a:gd name="connsiteX212" fmla="*/ 1217521 w 3738370"/>
                  <a:gd name="connsiteY212" fmla="*/ 2170062 h 2378826"/>
                  <a:gd name="connsiteX213" fmla="*/ 1218245 w 3738370"/>
                  <a:gd name="connsiteY213" fmla="*/ 2178091 h 2378826"/>
                  <a:gd name="connsiteX214" fmla="*/ 1213006 w 3738370"/>
                  <a:gd name="connsiteY214" fmla="*/ 2177234 h 2378826"/>
                  <a:gd name="connsiteX215" fmla="*/ 760569 w 3738370"/>
                  <a:gd name="connsiteY215" fmla="*/ 2181987 h 2378826"/>
                  <a:gd name="connsiteX216" fmla="*/ 535331 w 3738370"/>
                  <a:gd name="connsiteY216" fmla="*/ 2182406 h 2378826"/>
                  <a:gd name="connsiteX217" fmla="*/ 424069 w 3738370"/>
                  <a:gd name="connsiteY217" fmla="*/ 2180092 h 2378826"/>
                  <a:gd name="connsiteX218" fmla="*/ 368358 w 3738370"/>
                  <a:gd name="connsiteY218" fmla="*/ 2178053 h 2378826"/>
                  <a:gd name="connsiteX219" fmla="*/ 312522 w 3738370"/>
                  <a:gd name="connsiteY219" fmla="*/ 2173548 h 2378826"/>
                  <a:gd name="connsiteX220" fmla="*/ 282461 w 3738370"/>
                  <a:gd name="connsiteY220" fmla="*/ 2142496 h 2378826"/>
                  <a:gd name="connsiteX221" fmla="*/ 255467 w 3738370"/>
                  <a:gd name="connsiteY221" fmla="*/ 2101348 h 2378826"/>
                  <a:gd name="connsiteX222" fmla="*/ 248238 w 3738370"/>
                  <a:gd name="connsiteY222" fmla="*/ 2053533 h 2378826"/>
                  <a:gd name="connsiteX223" fmla="*/ 246438 w 3738370"/>
                  <a:gd name="connsiteY223" fmla="*/ 1994230 h 2378826"/>
                  <a:gd name="connsiteX224" fmla="*/ 240427 w 3738370"/>
                  <a:gd name="connsiteY224" fmla="*/ 1763763 h 2378826"/>
                  <a:gd name="connsiteX225" fmla="*/ 232693 w 3738370"/>
                  <a:gd name="connsiteY225" fmla="*/ 1309859 h 2378826"/>
                  <a:gd name="connsiteX226" fmla="*/ 229750 w 3738370"/>
                  <a:gd name="connsiteY226" fmla="*/ 401936 h 2378826"/>
                  <a:gd name="connsiteX227" fmla="*/ 229969 w 3738370"/>
                  <a:gd name="connsiteY227" fmla="*/ 345929 h 2378826"/>
                  <a:gd name="connsiteX228" fmla="*/ 236551 w 3738370"/>
                  <a:gd name="connsiteY228" fmla="*/ 292770 h 2378826"/>
                  <a:gd name="connsiteX229" fmla="*/ 292253 w 3738370"/>
                  <a:gd name="connsiteY229" fmla="*/ 234934 h 2378826"/>
                  <a:gd name="connsiteX230" fmla="*/ 326295 w 3738370"/>
                  <a:gd name="connsiteY230" fmla="*/ 219046 h 2378826"/>
                  <a:gd name="connsiteX231" fmla="*/ 381436 w 3738370"/>
                  <a:gd name="connsiteY231" fmla="*/ 214351 h 2378826"/>
                  <a:gd name="connsiteX232" fmla="*/ 493659 w 3738370"/>
                  <a:gd name="connsiteY232" fmla="*/ 212207 h 2378826"/>
                  <a:gd name="connsiteX233" fmla="*/ 952136 w 3738370"/>
                  <a:gd name="connsiteY233" fmla="*/ 206169 h 2378826"/>
                  <a:gd name="connsiteX234" fmla="*/ 1865154 w 3738370"/>
                  <a:gd name="connsiteY234" fmla="*/ 201263 h 2378826"/>
                  <a:gd name="connsiteX235" fmla="*/ 2772906 w 3738370"/>
                  <a:gd name="connsiteY235" fmla="*/ 195853 h 2378826"/>
                  <a:gd name="connsiteX236" fmla="*/ 3223334 w 3738370"/>
                  <a:gd name="connsiteY236" fmla="*/ 195910 h 2378826"/>
                  <a:gd name="connsiteX237" fmla="*/ 3337319 w 3738370"/>
                  <a:gd name="connsiteY237" fmla="*/ 197958 h 2378826"/>
                  <a:gd name="connsiteX238" fmla="*/ 3393479 w 3738370"/>
                  <a:gd name="connsiteY238" fmla="*/ 199892 h 2378826"/>
                  <a:gd name="connsiteX239" fmla="*/ 3439380 w 3738370"/>
                  <a:gd name="connsiteY239" fmla="*/ 219828 h 2378826"/>
                  <a:gd name="connsiteX240" fmla="*/ 3485566 w 3738370"/>
                  <a:gd name="connsiteY240" fmla="*/ 283836 h 2378826"/>
                  <a:gd name="connsiteX241" fmla="*/ 3488815 w 3738370"/>
                  <a:gd name="connsiteY241" fmla="*/ 330156 h 2378826"/>
                  <a:gd name="connsiteX242" fmla="*/ 3489624 w 3738370"/>
                  <a:gd name="connsiteY242" fmla="*/ 389677 h 2378826"/>
                  <a:gd name="connsiteX243" fmla="*/ 3500254 w 3738370"/>
                  <a:gd name="connsiteY243" fmla="*/ 1305659 h 2378826"/>
                  <a:gd name="connsiteX244" fmla="*/ 3504693 w 3738370"/>
                  <a:gd name="connsiteY244" fmla="*/ 1762001 h 2378826"/>
                  <a:gd name="connsiteX245" fmla="*/ 3506826 w 3738370"/>
                  <a:gd name="connsiteY245" fmla="*/ 1990173 h 2378826"/>
                  <a:gd name="connsiteX246" fmla="*/ 3495358 w 3738370"/>
                  <a:gd name="connsiteY246" fmla="*/ 2083146 h 2378826"/>
                  <a:gd name="connsiteX247" fmla="*/ 3441751 w 3738370"/>
                  <a:gd name="connsiteY247" fmla="*/ 2141725 h 2378826"/>
                  <a:gd name="connsiteX248" fmla="*/ 3425245 w 3738370"/>
                  <a:gd name="connsiteY248" fmla="*/ 2151240 h 2378826"/>
                  <a:gd name="connsiteX249" fmla="*/ 3410929 w 3738370"/>
                  <a:gd name="connsiteY249" fmla="*/ 2152774 h 2378826"/>
                  <a:gd name="connsiteX250" fmla="*/ 3378524 w 3738370"/>
                  <a:gd name="connsiteY250" fmla="*/ 2156289 h 2378826"/>
                  <a:gd name="connsiteX251" fmla="*/ 3311516 w 3738370"/>
                  <a:gd name="connsiteY251" fmla="*/ 2161165 h 2378826"/>
                  <a:gd name="connsiteX252" fmla="*/ 3179880 w 3738370"/>
                  <a:gd name="connsiteY252" fmla="*/ 2163880 h 2378826"/>
                  <a:gd name="connsiteX253" fmla="*/ 2912409 w 3738370"/>
                  <a:gd name="connsiteY253" fmla="*/ 2161403 h 2378826"/>
                  <a:gd name="connsiteX254" fmla="*/ 2788556 w 3738370"/>
                  <a:gd name="connsiteY254" fmla="*/ 2167928 h 2378826"/>
                  <a:gd name="connsiteX255" fmla="*/ 2568338 w 3738370"/>
                  <a:gd name="connsiteY255" fmla="*/ 2168319 h 2378826"/>
                  <a:gd name="connsiteX256" fmla="*/ 2345928 w 3738370"/>
                  <a:gd name="connsiteY256" fmla="*/ 2169004 h 2378826"/>
                  <a:gd name="connsiteX257" fmla="*/ 2345928 w 3738370"/>
                  <a:gd name="connsiteY257" fmla="*/ 2199713 h 2378826"/>
                  <a:gd name="connsiteX258" fmla="*/ 3283675 w 3738370"/>
                  <a:gd name="connsiteY258" fmla="*/ 2198389 h 2378826"/>
                  <a:gd name="connsiteX259" fmla="*/ 3355950 w 3738370"/>
                  <a:gd name="connsiteY259" fmla="*/ 2199637 h 2378826"/>
                  <a:gd name="connsiteX260" fmla="*/ 3354359 w 3738370"/>
                  <a:gd name="connsiteY260" fmla="*/ 2208486 h 2378826"/>
                  <a:gd name="connsiteX261" fmla="*/ 3351131 w 3738370"/>
                  <a:gd name="connsiteY261" fmla="*/ 2236851 h 2378826"/>
                  <a:gd name="connsiteX262" fmla="*/ 3358646 w 3738370"/>
                  <a:gd name="connsiteY262" fmla="*/ 2288305 h 2378826"/>
                  <a:gd name="connsiteX263" fmla="*/ 3386554 w 3738370"/>
                  <a:gd name="connsiteY263" fmla="*/ 2332492 h 2378826"/>
                  <a:gd name="connsiteX264" fmla="*/ 3396507 w 3738370"/>
                  <a:gd name="connsiteY264" fmla="*/ 2341617 h 2378826"/>
                  <a:gd name="connsiteX265" fmla="*/ 3037558 w 3738370"/>
                  <a:gd name="connsiteY265" fmla="*/ 2337206 h 237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3738370" h="2378826">
                    <a:moveTo>
                      <a:pt x="3736122" y="2036055"/>
                    </a:moveTo>
                    <a:cubicBezTo>
                      <a:pt x="3735665" y="1991087"/>
                      <a:pt x="3735188" y="1946129"/>
                      <a:pt x="3734722" y="1901161"/>
                    </a:cubicBezTo>
                    <a:cubicBezTo>
                      <a:pt x="3732378" y="1675600"/>
                      <a:pt x="3730035" y="1450038"/>
                      <a:pt x="3727996" y="1224477"/>
                    </a:cubicBezTo>
                    <a:cubicBezTo>
                      <a:pt x="3725920" y="994239"/>
                      <a:pt x="3724044" y="763991"/>
                      <a:pt x="3723177" y="533743"/>
                    </a:cubicBezTo>
                    <a:cubicBezTo>
                      <a:pt x="3722834" y="441912"/>
                      <a:pt x="3722634" y="350082"/>
                      <a:pt x="3722949" y="258242"/>
                    </a:cubicBezTo>
                    <a:cubicBezTo>
                      <a:pt x="3723120" y="209445"/>
                      <a:pt x="3725063" y="162239"/>
                      <a:pt x="3704689" y="116491"/>
                    </a:cubicBezTo>
                    <a:cubicBezTo>
                      <a:pt x="3681600" y="64637"/>
                      <a:pt x="3635966" y="20612"/>
                      <a:pt x="3580217" y="6248"/>
                    </a:cubicBezTo>
                    <a:cubicBezTo>
                      <a:pt x="3548955" y="-1810"/>
                      <a:pt x="3514608" y="1019"/>
                      <a:pt x="3482509" y="810"/>
                    </a:cubicBezTo>
                    <a:cubicBezTo>
                      <a:pt x="3451248" y="610"/>
                      <a:pt x="3419987" y="457"/>
                      <a:pt x="3388716" y="343"/>
                    </a:cubicBezTo>
                    <a:cubicBezTo>
                      <a:pt x="3314888" y="76"/>
                      <a:pt x="3241060" y="0"/>
                      <a:pt x="3167231" y="0"/>
                    </a:cubicBezTo>
                    <a:cubicBezTo>
                      <a:pt x="2982027" y="10"/>
                      <a:pt x="2796814" y="533"/>
                      <a:pt x="2611609" y="1210"/>
                    </a:cubicBezTo>
                    <a:cubicBezTo>
                      <a:pt x="2397240" y="1991"/>
                      <a:pt x="2182880" y="3029"/>
                      <a:pt x="1968510" y="4181"/>
                    </a:cubicBezTo>
                    <a:cubicBezTo>
                      <a:pt x="1749301" y="5363"/>
                      <a:pt x="1530103" y="6667"/>
                      <a:pt x="1310895" y="8039"/>
                    </a:cubicBezTo>
                    <a:cubicBezTo>
                      <a:pt x="1113603" y="9277"/>
                      <a:pt x="916312" y="10563"/>
                      <a:pt x="719020" y="11859"/>
                    </a:cubicBezTo>
                    <a:cubicBezTo>
                      <a:pt x="567497" y="12849"/>
                      <a:pt x="415973" y="13859"/>
                      <a:pt x="264449" y="14764"/>
                    </a:cubicBezTo>
                    <a:cubicBezTo>
                      <a:pt x="236017" y="14935"/>
                      <a:pt x="207185" y="13745"/>
                      <a:pt x="178810" y="15497"/>
                    </a:cubicBezTo>
                    <a:cubicBezTo>
                      <a:pt x="125823" y="18774"/>
                      <a:pt x="70682" y="43929"/>
                      <a:pt x="35735" y="84344"/>
                    </a:cubicBezTo>
                    <a:cubicBezTo>
                      <a:pt x="18838" y="103889"/>
                      <a:pt x="6351" y="127092"/>
                      <a:pt x="2312" y="152791"/>
                    </a:cubicBezTo>
                    <a:cubicBezTo>
                      <a:pt x="-536" y="170926"/>
                      <a:pt x="502" y="189767"/>
                      <a:pt x="388" y="208083"/>
                    </a:cubicBezTo>
                    <a:cubicBezTo>
                      <a:pt x="150" y="246250"/>
                      <a:pt x="54" y="284416"/>
                      <a:pt x="16" y="322583"/>
                    </a:cubicBezTo>
                    <a:cubicBezTo>
                      <a:pt x="-165" y="524161"/>
                      <a:pt x="1188" y="725748"/>
                      <a:pt x="2712" y="927316"/>
                    </a:cubicBezTo>
                    <a:cubicBezTo>
                      <a:pt x="4436" y="1155411"/>
                      <a:pt x="6608" y="1383497"/>
                      <a:pt x="9065" y="1611582"/>
                    </a:cubicBezTo>
                    <a:cubicBezTo>
                      <a:pt x="11018" y="1792948"/>
                      <a:pt x="13132" y="1974313"/>
                      <a:pt x="14999" y="2155679"/>
                    </a:cubicBezTo>
                    <a:cubicBezTo>
                      <a:pt x="15180" y="2173043"/>
                      <a:pt x="14294" y="2190836"/>
                      <a:pt x="16485" y="2208076"/>
                    </a:cubicBezTo>
                    <a:cubicBezTo>
                      <a:pt x="19790" y="2234108"/>
                      <a:pt x="30039" y="2259120"/>
                      <a:pt x="42927" y="2281828"/>
                    </a:cubicBezTo>
                    <a:cubicBezTo>
                      <a:pt x="66358" y="2323100"/>
                      <a:pt x="106230" y="2371163"/>
                      <a:pt x="156588" y="2377259"/>
                    </a:cubicBezTo>
                    <a:cubicBezTo>
                      <a:pt x="183811" y="2380555"/>
                      <a:pt x="212900" y="2377659"/>
                      <a:pt x="240303" y="2377478"/>
                    </a:cubicBezTo>
                    <a:cubicBezTo>
                      <a:pt x="271583" y="2377278"/>
                      <a:pt x="302864" y="2377068"/>
                      <a:pt x="334144" y="2376850"/>
                    </a:cubicBezTo>
                    <a:cubicBezTo>
                      <a:pt x="498069" y="2375735"/>
                      <a:pt x="662004" y="2374535"/>
                      <a:pt x="825929" y="2373354"/>
                    </a:cubicBezTo>
                    <a:cubicBezTo>
                      <a:pt x="1033127" y="2371868"/>
                      <a:pt x="1240315" y="2370392"/>
                      <a:pt x="1447512" y="2368991"/>
                    </a:cubicBezTo>
                    <a:cubicBezTo>
                      <a:pt x="1670244" y="2367487"/>
                      <a:pt x="1892967" y="2365439"/>
                      <a:pt x="2115690" y="2363829"/>
                    </a:cubicBezTo>
                    <a:cubicBezTo>
                      <a:pt x="2328479" y="2362286"/>
                      <a:pt x="2541267" y="2360876"/>
                      <a:pt x="2754056" y="2359219"/>
                    </a:cubicBezTo>
                    <a:cubicBezTo>
                      <a:pt x="2930764" y="2357847"/>
                      <a:pt x="3107443" y="2356342"/>
                      <a:pt x="3284132" y="2354418"/>
                    </a:cubicBezTo>
                    <a:cubicBezTo>
                      <a:pt x="3327194" y="2353952"/>
                      <a:pt x="3370257" y="2353551"/>
                      <a:pt x="3413329" y="2353199"/>
                    </a:cubicBezTo>
                    <a:cubicBezTo>
                      <a:pt x="3420673" y="2356971"/>
                      <a:pt x="3428369" y="2359009"/>
                      <a:pt x="3435665" y="2357380"/>
                    </a:cubicBezTo>
                    <a:cubicBezTo>
                      <a:pt x="3516113" y="2381021"/>
                      <a:pt x="3576492" y="2356961"/>
                      <a:pt x="3620488" y="2317861"/>
                    </a:cubicBezTo>
                    <a:cubicBezTo>
                      <a:pt x="3629699" y="2311708"/>
                      <a:pt x="3638595" y="2305069"/>
                      <a:pt x="3647139" y="2298011"/>
                    </a:cubicBezTo>
                    <a:cubicBezTo>
                      <a:pt x="3688554" y="2263750"/>
                      <a:pt x="3725691" y="2215058"/>
                      <a:pt x="3734864" y="2160918"/>
                    </a:cubicBezTo>
                    <a:cubicBezTo>
                      <a:pt x="3741675" y="2120760"/>
                      <a:pt x="3736541" y="2076688"/>
                      <a:pt x="3736122" y="2036055"/>
                    </a:cubicBezTo>
                    <a:close/>
                    <a:moveTo>
                      <a:pt x="3683534" y="2075564"/>
                    </a:moveTo>
                    <a:cubicBezTo>
                      <a:pt x="3666779" y="2060553"/>
                      <a:pt x="3648034" y="2047513"/>
                      <a:pt x="3627699" y="2037845"/>
                    </a:cubicBezTo>
                    <a:cubicBezTo>
                      <a:pt x="3608553" y="2028749"/>
                      <a:pt x="3587446" y="2021319"/>
                      <a:pt x="3566005" y="2021234"/>
                    </a:cubicBezTo>
                    <a:cubicBezTo>
                      <a:pt x="3556661" y="2021195"/>
                      <a:pt x="3546755" y="2022177"/>
                      <a:pt x="3537687" y="2025034"/>
                    </a:cubicBezTo>
                    <a:cubicBezTo>
                      <a:pt x="3537763" y="2021167"/>
                      <a:pt x="3537773" y="2017262"/>
                      <a:pt x="3537735" y="2013309"/>
                    </a:cubicBezTo>
                    <a:cubicBezTo>
                      <a:pt x="3536277" y="1856784"/>
                      <a:pt x="3534820" y="1700260"/>
                      <a:pt x="3533305" y="1543745"/>
                    </a:cubicBezTo>
                    <a:cubicBezTo>
                      <a:pt x="3530258" y="1228496"/>
                      <a:pt x="3526981" y="913238"/>
                      <a:pt x="3523028" y="597998"/>
                    </a:cubicBezTo>
                    <a:cubicBezTo>
                      <a:pt x="3522038" y="518636"/>
                      <a:pt x="3520999" y="439274"/>
                      <a:pt x="3519914" y="359912"/>
                    </a:cubicBezTo>
                    <a:cubicBezTo>
                      <a:pt x="3519818" y="352739"/>
                      <a:pt x="3519895" y="345462"/>
                      <a:pt x="3519961" y="338147"/>
                    </a:cubicBezTo>
                    <a:cubicBezTo>
                      <a:pt x="3532772" y="342624"/>
                      <a:pt x="3548450" y="342700"/>
                      <a:pt x="3561100" y="342738"/>
                    </a:cubicBezTo>
                    <a:cubicBezTo>
                      <a:pt x="3581636" y="342795"/>
                      <a:pt x="3602629" y="340176"/>
                      <a:pt x="3622621" y="335566"/>
                    </a:cubicBezTo>
                    <a:cubicBezTo>
                      <a:pt x="3642405" y="331003"/>
                      <a:pt x="3662427" y="323840"/>
                      <a:pt x="3679381" y="312496"/>
                    </a:cubicBezTo>
                    <a:cubicBezTo>
                      <a:pt x="3683229" y="309924"/>
                      <a:pt x="3686991" y="307143"/>
                      <a:pt x="3690563" y="304152"/>
                    </a:cubicBezTo>
                    <a:cubicBezTo>
                      <a:pt x="3690202" y="485384"/>
                      <a:pt x="3691373" y="666626"/>
                      <a:pt x="3692649" y="847858"/>
                    </a:cubicBezTo>
                    <a:cubicBezTo>
                      <a:pt x="3694287" y="1081707"/>
                      <a:pt x="3696479" y="1315555"/>
                      <a:pt x="3698821" y="1549403"/>
                    </a:cubicBezTo>
                    <a:cubicBezTo>
                      <a:pt x="3700650" y="1731712"/>
                      <a:pt x="3702613" y="1914020"/>
                      <a:pt x="3704442" y="2096338"/>
                    </a:cubicBezTo>
                    <a:cubicBezTo>
                      <a:pt x="3697907" y="2088747"/>
                      <a:pt x="3690506" y="2081822"/>
                      <a:pt x="3683534" y="2075564"/>
                    </a:cubicBezTo>
                    <a:close/>
                    <a:moveTo>
                      <a:pt x="995893" y="42367"/>
                    </a:moveTo>
                    <a:cubicBezTo>
                      <a:pt x="1203471" y="41024"/>
                      <a:pt x="1411040" y="39710"/>
                      <a:pt x="1618619" y="38481"/>
                    </a:cubicBezTo>
                    <a:cubicBezTo>
                      <a:pt x="1834350" y="37205"/>
                      <a:pt x="2050082" y="36014"/>
                      <a:pt x="2265814" y="34985"/>
                    </a:cubicBezTo>
                    <a:cubicBezTo>
                      <a:pt x="2466668" y="34033"/>
                      <a:pt x="2667521" y="33214"/>
                      <a:pt x="2868375" y="32728"/>
                    </a:cubicBezTo>
                    <a:cubicBezTo>
                      <a:pt x="3031100" y="32328"/>
                      <a:pt x="3193816" y="32090"/>
                      <a:pt x="3356541" y="32547"/>
                    </a:cubicBezTo>
                    <a:cubicBezTo>
                      <a:pt x="3365133" y="32575"/>
                      <a:pt x="3373715" y="32614"/>
                      <a:pt x="3382306" y="32652"/>
                    </a:cubicBezTo>
                    <a:cubicBezTo>
                      <a:pt x="3373352" y="54959"/>
                      <a:pt x="3367599" y="78657"/>
                      <a:pt x="3363208" y="102213"/>
                    </a:cubicBezTo>
                    <a:cubicBezTo>
                      <a:pt x="3360532" y="116548"/>
                      <a:pt x="3358207" y="131102"/>
                      <a:pt x="3357664" y="145694"/>
                    </a:cubicBezTo>
                    <a:cubicBezTo>
                      <a:pt x="3357398" y="152905"/>
                      <a:pt x="3357227" y="160601"/>
                      <a:pt x="3358722" y="167821"/>
                    </a:cubicBezTo>
                    <a:cubicBezTo>
                      <a:pt x="3325537" y="166954"/>
                      <a:pt x="3292352" y="166230"/>
                      <a:pt x="3259157" y="165706"/>
                    </a:cubicBezTo>
                    <a:cubicBezTo>
                      <a:pt x="3181947" y="164487"/>
                      <a:pt x="3104738" y="164097"/>
                      <a:pt x="3027519" y="164116"/>
                    </a:cubicBezTo>
                    <a:cubicBezTo>
                      <a:pt x="2714784" y="164211"/>
                      <a:pt x="2402069" y="167869"/>
                      <a:pt x="2089335" y="169507"/>
                    </a:cubicBezTo>
                    <a:cubicBezTo>
                      <a:pt x="1775095" y="171155"/>
                      <a:pt x="1460846" y="171745"/>
                      <a:pt x="1146607" y="173898"/>
                    </a:cubicBezTo>
                    <a:cubicBezTo>
                      <a:pt x="988330" y="174984"/>
                      <a:pt x="830063" y="176460"/>
                      <a:pt x="671805" y="178670"/>
                    </a:cubicBezTo>
                    <a:cubicBezTo>
                      <a:pt x="593709" y="179765"/>
                      <a:pt x="515624" y="181032"/>
                      <a:pt x="437528" y="182518"/>
                    </a:cubicBezTo>
                    <a:cubicBezTo>
                      <a:pt x="418821" y="182870"/>
                      <a:pt x="400114" y="183242"/>
                      <a:pt x="381416" y="183623"/>
                    </a:cubicBezTo>
                    <a:cubicBezTo>
                      <a:pt x="375063" y="183756"/>
                      <a:pt x="368434" y="183547"/>
                      <a:pt x="361747" y="183442"/>
                    </a:cubicBezTo>
                    <a:cubicBezTo>
                      <a:pt x="367910" y="155572"/>
                      <a:pt x="368891" y="125749"/>
                      <a:pt x="365272" y="97574"/>
                    </a:cubicBezTo>
                    <a:cubicBezTo>
                      <a:pt x="363147" y="81010"/>
                      <a:pt x="358633" y="60608"/>
                      <a:pt x="347822" y="46549"/>
                    </a:cubicBezTo>
                    <a:cubicBezTo>
                      <a:pt x="389227" y="46291"/>
                      <a:pt x="430623" y="46044"/>
                      <a:pt x="472028" y="45777"/>
                    </a:cubicBezTo>
                    <a:cubicBezTo>
                      <a:pt x="646650" y="44663"/>
                      <a:pt x="821271" y="43501"/>
                      <a:pt x="995893" y="42367"/>
                    </a:cubicBezTo>
                    <a:close/>
                    <a:moveTo>
                      <a:pt x="44127" y="1922869"/>
                    </a:moveTo>
                    <a:cubicBezTo>
                      <a:pt x="42088" y="1713852"/>
                      <a:pt x="40107" y="1504845"/>
                      <a:pt x="38164" y="1295829"/>
                    </a:cubicBezTo>
                    <a:cubicBezTo>
                      <a:pt x="36097" y="1074020"/>
                      <a:pt x="34230" y="852211"/>
                      <a:pt x="33116" y="630393"/>
                    </a:cubicBezTo>
                    <a:cubicBezTo>
                      <a:pt x="32754" y="557822"/>
                      <a:pt x="32468" y="485242"/>
                      <a:pt x="32363" y="412671"/>
                    </a:cubicBezTo>
                    <a:cubicBezTo>
                      <a:pt x="36611" y="422367"/>
                      <a:pt x="51756" y="428635"/>
                      <a:pt x="60900" y="431216"/>
                    </a:cubicBezTo>
                    <a:cubicBezTo>
                      <a:pt x="77064" y="435778"/>
                      <a:pt x="94190" y="435683"/>
                      <a:pt x="110754" y="433969"/>
                    </a:cubicBezTo>
                    <a:cubicBezTo>
                      <a:pt x="141310" y="430816"/>
                      <a:pt x="170743" y="423129"/>
                      <a:pt x="199003" y="411651"/>
                    </a:cubicBezTo>
                    <a:cubicBezTo>
                      <a:pt x="198746" y="485223"/>
                      <a:pt x="198584" y="558794"/>
                      <a:pt x="198536" y="632365"/>
                    </a:cubicBezTo>
                    <a:cubicBezTo>
                      <a:pt x="198441" y="788051"/>
                      <a:pt x="198860" y="943728"/>
                      <a:pt x="199984" y="1099404"/>
                    </a:cubicBezTo>
                    <a:cubicBezTo>
                      <a:pt x="202175" y="1401080"/>
                      <a:pt x="207090" y="1702746"/>
                      <a:pt x="216053" y="2004308"/>
                    </a:cubicBezTo>
                    <a:cubicBezTo>
                      <a:pt x="180668" y="2001698"/>
                      <a:pt x="144053" y="2005413"/>
                      <a:pt x="111364" y="2019786"/>
                    </a:cubicBezTo>
                    <a:cubicBezTo>
                      <a:pt x="79645" y="2033740"/>
                      <a:pt x="51832" y="2062543"/>
                      <a:pt x="47165" y="2097929"/>
                    </a:cubicBezTo>
                    <a:cubicBezTo>
                      <a:pt x="46698" y="2098491"/>
                      <a:pt x="46241" y="2099062"/>
                      <a:pt x="45793" y="2099634"/>
                    </a:cubicBezTo>
                    <a:cubicBezTo>
                      <a:pt x="45260" y="2040722"/>
                      <a:pt x="44698" y="1981800"/>
                      <a:pt x="44127" y="1922869"/>
                    </a:cubicBezTo>
                    <a:close/>
                    <a:moveTo>
                      <a:pt x="593691" y="2344598"/>
                    </a:moveTo>
                    <a:cubicBezTo>
                      <a:pt x="519567" y="2345036"/>
                      <a:pt x="445444" y="2345465"/>
                      <a:pt x="371320" y="2345884"/>
                    </a:cubicBezTo>
                    <a:cubicBezTo>
                      <a:pt x="389694" y="2330463"/>
                      <a:pt x="393780" y="2298897"/>
                      <a:pt x="394589" y="2276580"/>
                    </a:cubicBezTo>
                    <a:cubicBezTo>
                      <a:pt x="395361" y="2255063"/>
                      <a:pt x="393294" y="2232451"/>
                      <a:pt x="385017" y="2212448"/>
                    </a:cubicBezTo>
                    <a:cubicBezTo>
                      <a:pt x="384541" y="2211295"/>
                      <a:pt x="383931" y="2210257"/>
                      <a:pt x="383216" y="2209333"/>
                    </a:cubicBezTo>
                    <a:cubicBezTo>
                      <a:pt x="390275" y="2209610"/>
                      <a:pt x="397333" y="2209895"/>
                      <a:pt x="404400" y="2210143"/>
                    </a:cubicBezTo>
                    <a:cubicBezTo>
                      <a:pt x="443662" y="2211515"/>
                      <a:pt x="482943" y="2212400"/>
                      <a:pt x="522234" y="2212943"/>
                    </a:cubicBezTo>
                    <a:cubicBezTo>
                      <a:pt x="676596" y="2215048"/>
                      <a:pt x="830939" y="2211562"/>
                      <a:pt x="985282" y="2209371"/>
                    </a:cubicBezTo>
                    <a:cubicBezTo>
                      <a:pt x="1061187" y="2208295"/>
                      <a:pt x="1137092" y="2207571"/>
                      <a:pt x="1212996" y="2207933"/>
                    </a:cubicBezTo>
                    <a:cubicBezTo>
                      <a:pt x="1216331" y="2207952"/>
                      <a:pt x="1219093" y="2207076"/>
                      <a:pt x="1221302" y="2205628"/>
                    </a:cubicBezTo>
                    <a:cubicBezTo>
                      <a:pt x="1221817" y="2209629"/>
                      <a:pt x="1222341" y="2213620"/>
                      <a:pt x="1222884" y="2217610"/>
                    </a:cubicBezTo>
                    <a:cubicBezTo>
                      <a:pt x="1224017" y="2226002"/>
                      <a:pt x="1225226" y="2234375"/>
                      <a:pt x="1226560" y="2242737"/>
                    </a:cubicBezTo>
                    <a:cubicBezTo>
                      <a:pt x="1227951" y="2251462"/>
                      <a:pt x="1228475" y="2259140"/>
                      <a:pt x="1234647" y="2265845"/>
                    </a:cubicBezTo>
                    <a:cubicBezTo>
                      <a:pt x="1234456" y="2265845"/>
                      <a:pt x="1234256" y="2265855"/>
                      <a:pt x="1234066" y="2265855"/>
                    </a:cubicBezTo>
                    <a:cubicBezTo>
                      <a:pt x="1210730" y="2266274"/>
                      <a:pt x="1187050" y="2265826"/>
                      <a:pt x="1163800" y="2268103"/>
                    </a:cubicBezTo>
                    <a:cubicBezTo>
                      <a:pt x="1150617" y="2269398"/>
                      <a:pt x="1136749" y="2271675"/>
                      <a:pt x="1125967" y="2279952"/>
                    </a:cubicBezTo>
                    <a:cubicBezTo>
                      <a:pt x="1114756" y="2288562"/>
                      <a:pt x="1109555" y="2302202"/>
                      <a:pt x="1107593" y="2315832"/>
                    </a:cubicBezTo>
                    <a:cubicBezTo>
                      <a:pt x="1106364" y="2324386"/>
                      <a:pt x="1106040" y="2332987"/>
                      <a:pt x="1106098" y="2341607"/>
                    </a:cubicBezTo>
                    <a:cubicBezTo>
                      <a:pt x="935295" y="2342588"/>
                      <a:pt x="764493" y="2343598"/>
                      <a:pt x="593691" y="2344598"/>
                    </a:cubicBezTo>
                    <a:close/>
                    <a:moveTo>
                      <a:pt x="1688056" y="2093500"/>
                    </a:moveTo>
                    <a:cubicBezTo>
                      <a:pt x="1689046" y="2105749"/>
                      <a:pt x="1692971" y="2118027"/>
                      <a:pt x="1695409" y="2129847"/>
                    </a:cubicBezTo>
                    <a:cubicBezTo>
                      <a:pt x="1698648" y="2145554"/>
                      <a:pt x="1701515" y="2161337"/>
                      <a:pt x="1704658" y="2177053"/>
                    </a:cubicBezTo>
                    <a:cubicBezTo>
                      <a:pt x="1710125" y="2204380"/>
                      <a:pt x="1715888" y="2232841"/>
                      <a:pt x="1729518" y="2257463"/>
                    </a:cubicBezTo>
                    <a:cubicBezTo>
                      <a:pt x="1729271" y="2257463"/>
                      <a:pt x="1729023" y="2257473"/>
                      <a:pt x="1728775" y="2257473"/>
                    </a:cubicBezTo>
                    <a:cubicBezTo>
                      <a:pt x="1597025" y="2259378"/>
                      <a:pt x="1465285" y="2261873"/>
                      <a:pt x="1333545" y="2264236"/>
                    </a:cubicBezTo>
                    <a:cubicBezTo>
                      <a:pt x="1307284" y="2264712"/>
                      <a:pt x="1281024" y="2265083"/>
                      <a:pt x="1254764" y="2265502"/>
                    </a:cubicBezTo>
                    <a:cubicBezTo>
                      <a:pt x="1255192" y="2264921"/>
                      <a:pt x="1255583" y="2264312"/>
                      <a:pt x="1255887" y="2263616"/>
                    </a:cubicBezTo>
                    <a:cubicBezTo>
                      <a:pt x="1262470" y="2248710"/>
                      <a:pt x="1255097" y="2228783"/>
                      <a:pt x="1252964" y="2212991"/>
                    </a:cubicBezTo>
                    <a:cubicBezTo>
                      <a:pt x="1250954" y="2198142"/>
                      <a:pt x="1249610" y="2183244"/>
                      <a:pt x="1248058" y="2168347"/>
                    </a:cubicBezTo>
                    <a:cubicBezTo>
                      <a:pt x="1245886" y="2147516"/>
                      <a:pt x="1244534" y="2125913"/>
                      <a:pt x="1241124" y="2104949"/>
                    </a:cubicBezTo>
                    <a:cubicBezTo>
                      <a:pt x="1244819" y="2103692"/>
                      <a:pt x="1248401" y="2102387"/>
                      <a:pt x="1251696" y="2101520"/>
                    </a:cubicBezTo>
                    <a:cubicBezTo>
                      <a:pt x="1265079" y="2097996"/>
                      <a:pt x="1278852" y="2095424"/>
                      <a:pt x="1292473" y="2093014"/>
                    </a:cubicBezTo>
                    <a:cubicBezTo>
                      <a:pt x="1322696" y="2087670"/>
                      <a:pt x="1353500" y="2085766"/>
                      <a:pt x="1384142" y="2084899"/>
                    </a:cubicBezTo>
                    <a:cubicBezTo>
                      <a:pt x="1452179" y="2082965"/>
                      <a:pt x="1520225" y="2087032"/>
                      <a:pt x="1588139" y="2090557"/>
                    </a:cubicBezTo>
                    <a:cubicBezTo>
                      <a:pt x="1620066" y="2092214"/>
                      <a:pt x="1652023" y="2093938"/>
                      <a:pt x="1683998" y="2093976"/>
                    </a:cubicBezTo>
                    <a:cubicBezTo>
                      <a:pt x="1685465" y="2093995"/>
                      <a:pt x="1686808" y="2093814"/>
                      <a:pt x="1688056" y="2093500"/>
                    </a:cubicBezTo>
                    <a:close/>
                    <a:moveTo>
                      <a:pt x="1756141" y="2242166"/>
                    </a:moveTo>
                    <a:cubicBezTo>
                      <a:pt x="1749207" y="2229698"/>
                      <a:pt x="1744692" y="2215868"/>
                      <a:pt x="1741196" y="2201752"/>
                    </a:cubicBezTo>
                    <a:cubicBezTo>
                      <a:pt x="1743158" y="2202733"/>
                      <a:pt x="1745482" y="2203304"/>
                      <a:pt x="1748178" y="2203285"/>
                    </a:cubicBezTo>
                    <a:cubicBezTo>
                      <a:pt x="1825330" y="2202809"/>
                      <a:pt x="1902483" y="2202352"/>
                      <a:pt x="1979635" y="2201913"/>
                    </a:cubicBezTo>
                    <a:cubicBezTo>
                      <a:pt x="1981740" y="2201904"/>
                      <a:pt x="1983607" y="2201523"/>
                      <a:pt x="1985264" y="2200894"/>
                    </a:cubicBezTo>
                    <a:cubicBezTo>
                      <a:pt x="2034918" y="2220544"/>
                      <a:pt x="2085648" y="2237299"/>
                      <a:pt x="2136903" y="2252291"/>
                    </a:cubicBezTo>
                    <a:cubicBezTo>
                      <a:pt x="2133207" y="2252329"/>
                      <a:pt x="2129511" y="2252367"/>
                      <a:pt x="2125806" y="2252405"/>
                    </a:cubicBezTo>
                    <a:cubicBezTo>
                      <a:pt x="2002552" y="2253701"/>
                      <a:pt x="1879309" y="2255330"/>
                      <a:pt x="1756064" y="2257101"/>
                    </a:cubicBezTo>
                    <a:cubicBezTo>
                      <a:pt x="1758589" y="2252958"/>
                      <a:pt x="1759189" y="2247662"/>
                      <a:pt x="1756141" y="2242166"/>
                    </a:cubicBezTo>
                    <a:close/>
                    <a:moveTo>
                      <a:pt x="2299866" y="2192750"/>
                    </a:moveTo>
                    <a:cubicBezTo>
                      <a:pt x="2302142" y="2209286"/>
                      <a:pt x="2302657" y="2226097"/>
                      <a:pt x="2299180" y="2242509"/>
                    </a:cubicBezTo>
                    <a:cubicBezTo>
                      <a:pt x="2298542" y="2245528"/>
                      <a:pt x="2298723" y="2248272"/>
                      <a:pt x="2299513" y="2250681"/>
                    </a:cubicBezTo>
                    <a:cubicBezTo>
                      <a:pt x="2262671" y="2251024"/>
                      <a:pt x="2225818" y="2251386"/>
                      <a:pt x="2188976" y="2251758"/>
                    </a:cubicBezTo>
                    <a:cubicBezTo>
                      <a:pt x="2191357" y="2244223"/>
                      <a:pt x="2188766" y="2235070"/>
                      <a:pt x="2178965" y="2232346"/>
                    </a:cubicBezTo>
                    <a:cubicBezTo>
                      <a:pt x="2113185" y="2214086"/>
                      <a:pt x="2048054" y="2193379"/>
                      <a:pt x="1984721" y="2167814"/>
                    </a:cubicBezTo>
                    <a:cubicBezTo>
                      <a:pt x="1985684" y="2158213"/>
                      <a:pt x="1986198" y="2148554"/>
                      <a:pt x="1987217" y="2138953"/>
                    </a:cubicBezTo>
                    <a:cubicBezTo>
                      <a:pt x="1987998" y="2131600"/>
                      <a:pt x="1988922" y="2124228"/>
                      <a:pt x="1990170" y="2116931"/>
                    </a:cubicBezTo>
                    <a:cubicBezTo>
                      <a:pt x="1991370" y="2109912"/>
                      <a:pt x="1994923" y="2101568"/>
                      <a:pt x="1994361" y="2094424"/>
                    </a:cubicBezTo>
                    <a:cubicBezTo>
                      <a:pt x="2000857" y="2097615"/>
                      <a:pt x="2007401" y="2100558"/>
                      <a:pt x="2014087" y="2103377"/>
                    </a:cubicBezTo>
                    <a:cubicBezTo>
                      <a:pt x="2027136" y="2108883"/>
                      <a:pt x="2040643" y="2113798"/>
                      <a:pt x="2054073" y="2118312"/>
                    </a:cubicBezTo>
                    <a:cubicBezTo>
                      <a:pt x="2077095" y="2126056"/>
                      <a:pt x="2100270" y="2133381"/>
                      <a:pt x="2123348" y="2140972"/>
                    </a:cubicBezTo>
                    <a:cubicBezTo>
                      <a:pt x="2161134" y="2153402"/>
                      <a:pt x="2199377" y="2164709"/>
                      <a:pt x="2237611" y="2175653"/>
                    </a:cubicBezTo>
                    <a:cubicBezTo>
                      <a:pt x="2258299" y="2181578"/>
                      <a:pt x="2279063" y="2187245"/>
                      <a:pt x="2299866" y="2192750"/>
                    </a:cubicBezTo>
                    <a:close/>
                    <a:moveTo>
                      <a:pt x="1925962" y="2149202"/>
                    </a:moveTo>
                    <a:cubicBezTo>
                      <a:pt x="1938649" y="2149488"/>
                      <a:pt x="1950051" y="2146487"/>
                      <a:pt x="1960500" y="2141068"/>
                    </a:cubicBezTo>
                    <a:cubicBezTo>
                      <a:pt x="1960185" y="2147411"/>
                      <a:pt x="1959957" y="2153784"/>
                      <a:pt x="1959966" y="2160137"/>
                    </a:cubicBezTo>
                    <a:cubicBezTo>
                      <a:pt x="1959014" y="2159213"/>
                      <a:pt x="1957795" y="2158470"/>
                      <a:pt x="1956289" y="2158013"/>
                    </a:cubicBezTo>
                    <a:cubicBezTo>
                      <a:pt x="1938306" y="2152603"/>
                      <a:pt x="1918685" y="2154612"/>
                      <a:pt x="1901349" y="2146030"/>
                    </a:cubicBezTo>
                    <a:cubicBezTo>
                      <a:pt x="1900006" y="2145363"/>
                      <a:pt x="1898796" y="2144668"/>
                      <a:pt x="1897673" y="2143944"/>
                    </a:cubicBezTo>
                    <a:cubicBezTo>
                      <a:pt x="1906769" y="2147040"/>
                      <a:pt x="1916247" y="2148983"/>
                      <a:pt x="1925962" y="2149202"/>
                    </a:cubicBezTo>
                    <a:close/>
                    <a:moveTo>
                      <a:pt x="2452818" y="2336406"/>
                    </a:moveTo>
                    <a:cubicBezTo>
                      <a:pt x="2235991" y="2336854"/>
                      <a:pt x="2019164" y="2337511"/>
                      <a:pt x="1802346" y="2338273"/>
                    </a:cubicBezTo>
                    <a:cubicBezTo>
                      <a:pt x="1586967" y="2339026"/>
                      <a:pt x="1371588" y="2340064"/>
                      <a:pt x="1156218" y="2341302"/>
                    </a:cubicBezTo>
                    <a:cubicBezTo>
                      <a:pt x="1143007" y="2341379"/>
                      <a:pt x="1129805" y="2341455"/>
                      <a:pt x="1116594" y="2341531"/>
                    </a:cubicBezTo>
                    <a:cubicBezTo>
                      <a:pt x="1117118" y="2326529"/>
                      <a:pt x="1118337" y="2309270"/>
                      <a:pt x="1126967" y="2296916"/>
                    </a:cubicBezTo>
                    <a:cubicBezTo>
                      <a:pt x="1134158" y="2286629"/>
                      <a:pt x="1146588" y="2283486"/>
                      <a:pt x="1158418" y="2282143"/>
                    </a:cubicBezTo>
                    <a:cubicBezTo>
                      <a:pt x="1177801" y="2279942"/>
                      <a:pt x="1197690" y="2280637"/>
                      <a:pt x="1217168" y="2280419"/>
                    </a:cubicBezTo>
                    <a:cubicBezTo>
                      <a:pt x="1249077" y="2280056"/>
                      <a:pt x="1280986" y="2279942"/>
                      <a:pt x="1312895" y="2279723"/>
                    </a:cubicBezTo>
                    <a:cubicBezTo>
                      <a:pt x="1439577" y="2278847"/>
                      <a:pt x="1566250" y="2276951"/>
                      <a:pt x="1692923" y="2275094"/>
                    </a:cubicBezTo>
                    <a:cubicBezTo>
                      <a:pt x="1819568" y="2273237"/>
                      <a:pt x="1946212" y="2271494"/>
                      <a:pt x="2072866" y="2270065"/>
                    </a:cubicBezTo>
                    <a:cubicBezTo>
                      <a:pt x="2200396" y="2268627"/>
                      <a:pt x="2327936" y="2267836"/>
                      <a:pt x="2455476" y="2267484"/>
                    </a:cubicBezTo>
                    <a:cubicBezTo>
                      <a:pt x="2484432" y="2267407"/>
                      <a:pt x="2513407" y="2267598"/>
                      <a:pt x="2542363" y="2267207"/>
                    </a:cubicBezTo>
                    <a:cubicBezTo>
                      <a:pt x="2560556" y="2266959"/>
                      <a:pt x="2578843" y="2266160"/>
                      <a:pt x="2597017" y="2267350"/>
                    </a:cubicBezTo>
                    <a:cubicBezTo>
                      <a:pt x="2610000" y="2268207"/>
                      <a:pt x="2623344" y="2270351"/>
                      <a:pt x="2634793" y="2276875"/>
                    </a:cubicBezTo>
                    <a:cubicBezTo>
                      <a:pt x="2647738" y="2284257"/>
                      <a:pt x="2656605" y="2296392"/>
                      <a:pt x="2663521" y="2309317"/>
                    </a:cubicBezTo>
                    <a:cubicBezTo>
                      <a:pt x="2668179" y="2318014"/>
                      <a:pt x="2671998" y="2327139"/>
                      <a:pt x="2675513" y="2336340"/>
                    </a:cubicBezTo>
                    <a:cubicBezTo>
                      <a:pt x="2601284" y="2336263"/>
                      <a:pt x="2527047" y="2336254"/>
                      <a:pt x="2452818" y="2336406"/>
                    </a:cubicBezTo>
                    <a:close/>
                    <a:moveTo>
                      <a:pt x="3037558" y="2337206"/>
                    </a:moveTo>
                    <a:cubicBezTo>
                      <a:pt x="2923096" y="2336816"/>
                      <a:pt x="2808634" y="2336492"/>
                      <a:pt x="2694182" y="2336359"/>
                    </a:cubicBezTo>
                    <a:cubicBezTo>
                      <a:pt x="2694201" y="2335368"/>
                      <a:pt x="2694049" y="2334292"/>
                      <a:pt x="2693667" y="2333149"/>
                    </a:cubicBezTo>
                    <a:cubicBezTo>
                      <a:pt x="2682781" y="2300383"/>
                      <a:pt x="2665893" y="2267322"/>
                      <a:pt x="2631545" y="2254853"/>
                    </a:cubicBezTo>
                    <a:cubicBezTo>
                      <a:pt x="2598732" y="2242947"/>
                      <a:pt x="2559775" y="2248710"/>
                      <a:pt x="2525684" y="2248910"/>
                    </a:cubicBezTo>
                    <a:cubicBezTo>
                      <a:pt x="2460076" y="2249300"/>
                      <a:pt x="2394468" y="2249815"/>
                      <a:pt x="2328860" y="2250405"/>
                    </a:cubicBezTo>
                    <a:cubicBezTo>
                      <a:pt x="2334061" y="2225640"/>
                      <a:pt x="2332460" y="2201151"/>
                      <a:pt x="2328222" y="2176367"/>
                    </a:cubicBezTo>
                    <a:cubicBezTo>
                      <a:pt x="2327860" y="2174243"/>
                      <a:pt x="2326908" y="2172367"/>
                      <a:pt x="2325564" y="2170786"/>
                    </a:cubicBezTo>
                    <a:cubicBezTo>
                      <a:pt x="2323783" y="2168452"/>
                      <a:pt x="2321135" y="2166604"/>
                      <a:pt x="2317497" y="2165652"/>
                    </a:cubicBezTo>
                    <a:cubicBezTo>
                      <a:pt x="2234810" y="2143992"/>
                      <a:pt x="2153495" y="2117769"/>
                      <a:pt x="2071409" y="2094033"/>
                    </a:cubicBezTo>
                    <a:cubicBezTo>
                      <a:pt x="2056559" y="2089737"/>
                      <a:pt x="2041519" y="2085918"/>
                      <a:pt x="2026412" y="2082622"/>
                    </a:cubicBezTo>
                    <a:cubicBezTo>
                      <a:pt x="2017735" y="2080727"/>
                      <a:pt x="2008934" y="2079279"/>
                      <a:pt x="2000114" y="2078250"/>
                    </a:cubicBezTo>
                    <a:cubicBezTo>
                      <a:pt x="1992808" y="2077402"/>
                      <a:pt x="1984541" y="2075298"/>
                      <a:pt x="1977873" y="2079098"/>
                    </a:cubicBezTo>
                    <a:cubicBezTo>
                      <a:pt x="1976930" y="2079631"/>
                      <a:pt x="1976663" y="2080746"/>
                      <a:pt x="1976997" y="2081717"/>
                    </a:cubicBezTo>
                    <a:cubicBezTo>
                      <a:pt x="1975320" y="2082318"/>
                      <a:pt x="1973673" y="2083327"/>
                      <a:pt x="1972168" y="2084851"/>
                    </a:cubicBezTo>
                    <a:cubicBezTo>
                      <a:pt x="1967824" y="2089232"/>
                      <a:pt x="1965291" y="2095595"/>
                      <a:pt x="1963748" y="2102577"/>
                    </a:cubicBezTo>
                    <a:cubicBezTo>
                      <a:pt x="1937906" y="2097710"/>
                      <a:pt x="1911941" y="2093481"/>
                      <a:pt x="1886157" y="2088261"/>
                    </a:cubicBezTo>
                    <a:cubicBezTo>
                      <a:pt x="1880728" y="2087156"/>
                      <a:pt x="1874308" y="2088928"/>
                      <a:pt x="1871555" y="2094205"/>
                    </a:cubicBezTo>
                    <a:cubicBezTo>
                      <a:pt x="1869526" y="2098081"/>
                      <a:pt x="1867783" y="2102053"/>
                      <a:pt x="1866393" y="2106054"/>
                    </a:cubicBezTo>
                    <a:cubicBezTo>
                      <a:pt x="1863268" y="2108864"/>
                      <a:pt x="1862097" y="2112397"/>
                      <a:pt x="1861716" y="2117188"/>
                    </a:cubicBezTo>
                    <a:cubicBezTo>
                      <a:pt x="1861563" y="2119132"/>
                      <a:pt x="1861963" y="2121065"/>
                      <a:pt x="1862725" y="2122865"/>
                    </a:cubicBezTo>
                    <a:cubicBezTo>
                      <a:pt x="1861506" y="2138515"/>
                      <a:pt x="1866973" y="2153336"/>
                      <a:pt x="1882851" y="2163661"/>
                    </a:cubicBezTo>
                    <a:cubicBezTo>
                      <a:pt x="1888195" y="2167138"/>
                      <a:pt x="1894158" y="2169719"/>
                      <a:pt x="1900330" y="2171691"/>
                    </a:cubicBezTo>
                    <a:cubicBezTo>
                      <a:pt x="1849619" y="2171986"/>
                      <a:pt x="1798908" y="2172281"/>
                      <a:pt x="1748187" y="2172595"/>
                    </a:cubicBezTo>
                    <a:cubicBezTo>
                      <a:pt x="1742605" y="2172634"/>
                      <a:pt x="1738605" y="2175101"/>
                      <a:pt x="1736176" y="2178634"/>
                    </a:cubicBezTo>
                    <a:cubicBezTo>
                      <a:pt x="1735338" y="2174386"/>
                      <a:pt x="1734519" y="2170157"/>
                      <a:pt x="1733700" y="2165985"/>
                    </a:cubicBezTo>
                    <a:cubicBezTo>
                      <a:pt x="1730776" y="2151231"/>
                      <a:pt x="1728070" y="2136429"/>
                      <a:pt x="1725032" y="2121694"/>
                    </a:cubicBezTo>
                    <a:cubicBezTo>
                      <a:pt x="1721993" y="2106959"/>
                      <a:pt x="1719765" y="2090261"/>
                      <a:pt x="1710535" y="2077888"/>
                    </a:cubicBezTo>
                    <a:cubicBezTo>
                      <a:pt x="1707163" y="2073374"/>
                      <a:pt x="1702162" y="2071707"/>
                      <a:pt x="1697705" y="2072488"/>
                    </a:cubicBezTo>
                    <a:cubicBezTo>
                      <a:pt x="1695733" y="2067344"/>
                      <a:pt x="1691180" y="2063306"/>
                      <a:pt x="1684017" y="2063296"/>
                    </a:cubicBezTo>
                    <a:cubicBezTo>
                      <a:pt x="1553639" y="2063124"/>
                      <a:pt x="1422051" y="2041617"/>
                      <a:pt x="1292207" y="2062115"/>
                    </a:cubicBezTo>
                    <a:cubicBezTo>
                      <a:pt x="1276405" y="2064610"/>
                      <a:pt x="1261136" y="2068125"/>
                      <a:pt x="1246096" y="2073631"/>
                    </a:cubicBezTo>
                    <a:cubicBezTo>
                      <a:pt x="1242448" y="2074964"/>
                      <a:pt x="1238133" y="2076402"/>
                      <a:pt x="1233780" y="2078155"/>
                    </a:cubicBezTo>
                    <a:cubicBezTo>
                      <a:pt x="1229884" y="2075212"/>
                      <a:pt x="1223217" y="2076469"/>
                      <a:pt x="1221778" y="2081994"/>
                    </a:cubicBezTo>
                    <a:cubicBezTo>
                      <a:pt x="1221550" y="2082870"/>
                      <a:pt x="1221350" y="2083765"/>
                      <a:pt x="1221141" y="2084651"/>
                    </a:cubicBezTo>
                    <a:cubicBezTo>
                      <a:pt x="1216216" y="2088061"/>
                      <a:pt x="1212359" y="2092357"/>
                      <a:pt x="1211073" y="2098043"/>
                    </a:cubicBezTo>
                    <a:cubicBezTo>
                      <a:pt x="1210091" y="2102387"/>
                      <a:pt x="1212406" y="2105739"/>
                      <a:pt x="1216349" y="2107340"/>
                    </a:cubicBezTo>
                    <a:cubicBezTo>
                      <a:pt x="1216644" y="2107463"/>
                      <a:pt x="1216959" y="2107540"/>
                      <a:pt x="1217254" y="2107645"/>
                    </a:cubicBezTo>
                    <a:cubicBezTo>
                      <a:pt x="1215082" y="2128390"/>
                      <a:pt x="1215921" y="2149888"/>
                      <a:pt x="1217521" y="2170062"/>
                    </a:cubicBezTo>
                    <a:cubicBezTo>
                      <a:pt x="1217730" y="2172738"/>
                      <a:pt x="1217987" y="2175415"/>
                      <a:pt x="1218245" y="2178091"/>
                    </a:cubicBezTo>
                    <a:cubicBezTo>
                      <a:pt x="1216683" y="2177548"/>
                      <a:pt x="1214949" y="2177244"/>
                      <a:pt x="1213006" y="2177234"/>
                    </a:cubicBezTo>
                    <a:cubicBezTo>
                      <a:pt x="1062178" y="2176520"/>
                      <a:pt x="911378" y="2180206"/>
                      <a:pt x="760569" y="2181987"/>
                    </a:cubicBezTo>
                    <a:cubicBezTo>
                      <a:pt x="685493" y="2182873"/>
                      <a:pt x="610407" y="2183273"/>
                      <a:pt x="535331" y="2182406"/>
                    </a:cubicBezTo>
                    <a:cubicBezTo>
                      <a:pt x="498241" y="2181977"/>
                      <a:pt x="461150" y="2181234"/>
                      <a:pt x="424069" y="2180092"/>
                    </a:cubicBezTo>
                    <a:cubicBezTo>
                      <a:pt x="405496" y="2179520"/>
                      <a:pt x="386922" y="2178844"/>
                      <a:pt x="368358" y="2178053"/>
                    </a:cubicBezTo>
                    <a:cubicBezTo>
                      <a:pt x="351860" y="2177358"/>
                      <a:pt x="327543" y="2180673"/>
                      <a:pt x="312522" y="2173548"/>
                    </a:cubicBezTo>
                    <a:cubicBezTo>
                      <a:pt x="299663" y="2167452"/>
                      <a:pt x="290472" y="2153574"/>
                      <a:pt x="282461" y="2142496"/>
                    </a:cubicBezTo>
                    <a:cubicBezTo>
                      <a:pt x="272727" y="2129028"/>
                      <a:pt x="262249" y="2116770"/>
                      <a:pt x="255467" y="2101348"/>
                    </a:cubicBezTo>
                    <a:cubicBezTo>
                      <a:pt x="248628" y="2085804"/>
                      <a:pt x="248762" y="2070211"/>
                      <a:pt x="248238" y="2053533"/>
                    </a:cubicBezTo>
                    <a:cubicBezTo>
                      <a:pt x="247619" y="2033768"/>
                      <a:pt x="247019" y="2013995"/>
                      <a:pt x="246438" y="1994230"/>
                    </a:cubicBezTo>
                    <a:cubicBezTo>
                      <a:pt x="244180" y="1917411"/>
                      <a:pt x="242180" y="1840592"/>
                      <a:pt x="240427" y="1763763"/>
                    </a:cubicBezTo>
                    <a:cubicBezTo>
                      <a:pt x="236970" y="1612478"/>
                      <a:pt x="234455" y="1461173"/>
                      <a:pt x="232693" y="1309859"/>
                    </a:cubicBezTo>
                    <a:cubicBezTo>
                      <a:pt x="229169" y="1007231"/>
                      <a:pt x="228683" y="704574"/>
                      <a:pt x="229750" y="401936"/>
                    </a:cubicBezTo>
                    <a:cubicBezTo>
                      <a:pt x="229817" y="383267"/>
                      <a:pt x="229893" y="364598"/>
                      <a:pt x="229969" y="345929"/>
                    </a:cubicBezTo>
                    <a:cubicBezTo>
                      <a:pt x="230045" y="327431"/>
                      <a:pt x="228654" y="309953"/>
                      <a:pt x="236551" y="292770"/>
                    </a:cubicBezTo>
                    <a:cubicBezTo>
                      <a:pt x="248038" y="267748"/>
                      <a:pt x="268774" y="248650"/>
                      <a:pt x="292253" y="234934"/>
                    </a:cubicBezTo>
                    <a:cubicBezTo>
                      <a:pt x="303092" y="228600"/>
                      <a:pt x="314484" y="223285"/>
                      <a:pt x="326295" y="219046"/>
                    </a:cubicBezTo>
                    <a:cubicBezTo>
                      <a:pt x="343659" y="212808"/>
                      <a:pt x="363176" y="214722"/>
                      <a:pt x="381436" y="214351"/>
                    </a:cubicBezTo>
                    <a:cubicBezTo>
                      <a:pt x="418840" y="213589"/>
                      <a:pt x="456254" y="212874"/>
                      <a:pt x="493659" y="212207"/>
                    </a:cubicBezTo>
                    <a:cubicBezTo>
                      <a:pt x="646478" y="209493"/>
                      <a:pt x="799307" y="207588"/>
                      <a:pt x="952136" y="206169"/>
                    </a:cubicBezTo>
                    <a:cubicBezTo>
                      <a:pt x="1256469" y="203349"/>
                      <a:pt x="1560811" y="202511"/>
                      <a:pt x="1865154" y="201263"/>
                    </a:cubicBezTo>
                    <a:cubicBezTo>
                      <a:pt x="2167745" y="200015"/>
                      <a:pt x="2470316" y="197520"/>
                      <a:pt x="2772906" y="195853"/>
                    </a:cubicBezTo>
                    <a:cubicBezTo>
                      <a:pt x="2923048" y="195024"/>
                      <a:pt x="3073200" y="194015"/>
                      <a:pt x="3223334" y="195910"/>
                    </a:cubicBezTo>
                    <a:cubicBezTo>
                      <a:pt x="3261329" y="196386"/>
                      <a:pt x="3299334" y="197053"/>
                      <a:pt x="3337319" y="197958"/>
                    </a:cubicBezTo>
                    <a:cubicBezTo>
                      <a:pt x="3355693" y="198396"/>
                      <a:pt x="3375324" y="196996"/>
                      <a:pt x="3393479" y="199892"/>
                    </a:cubicBezTo>
                    <a:cubicBezTo>
                      <a:pt x="3409738" y="202482"/>
                      <a:pt x="3425949" y="210569"/>
                      <a:pt x="3439380" y="219828"/>
                    </a:cubicBezTo>
                    <a:cubicBezTo>
                      <a:pt x="3461420" y="235029"/>
                      <a:pt x="3478890" y="257718"/>
                      <a:pt x="3485566" y="283836"/>
                    </a:cubicBezTo>
                    <a:cubicBezTo>
                      <a:pt x="3489434" y="298961"/>
                      <a:pt x="3488595" y="314668"/>
                      <a:pt x="3488815" y="330156"/>
                    </a:cubicBezTo>
                    <a:cubicBezTo>
                      <a:pt x="3489091" y="349996"/>
                      <a:pt x="3489358" y="369837"/>
                      <a:pt x="3489624" y="389677"/>
                    </a:cubicBezTo>
                    <a:cubicBezTo>
                      <a:pt x="3493749" y="695001"/>
                      <a:pt x="3497158" y="1000325"/>
                      <a:pt x="3500254" y="1305659"/>
                    </a:cubicBezTo>
                    <a:cubicBezTo>
                      <a:pt x="3501797" y="1457773"/>
                      <a:pt x="3503254" y="1609887"/>
                      <a:pt x="3504693" y="1762001"/>
                    </a:cubicBezTo>
                    <a:cubicBezTo>
                      <a:pt x="3505407" y="1838058"/>
                      <a:pt x="3506122" y="1914116"/>
                      <a:pt x="3506826" y="1990173"/>
                    </a:cubicBezTo>
                    <a:cubicBezTo>
                      <a:pt x="3507122" y="2022091"/>
                      <a:pt x="3509988" y="2053685"/>
                      <a:pt x="3495358" y="2083146"/>
                    </a:cubicBezTo>
                    <a:cubicBezTo>
                      <a:pt x="3483433" y="2107178"/>
                      <a:pt x="3464192" y="2127228"/>
                      <a:pt x="3441751" y="2141725"/>
                    </a:cubicBezTo>
                    <a:cubicBezTo>
                      <a:pt x="3436417" y="2145173"/>
                      <a:pt x="3430902" y="2148354"/>
                      <a:pt x="3425245" y="2151240"/>
                    </a:cubicBezTo>
                    <a:cubicBezTo>
                      <a:pt x="3420577" y="2151545"/>
                      <a:pt x="3415872" y="2152174"/>
                      <a:pt x="3410929" y="2152774"/>
                    </a:cubicBezTo>
                    <a:cubicBezTo>
                      <a:pt x="3400146" y="2154088"/>
                      <a:pt x="3389335" y="2155250"/>
                      <a:pt x="3378524" y="2156289"/>
                    </a:cubicBezTo>
                    <a:cubicBezTo>
                      <a:pt x="3356226" y="2158422"/>
                      <a:pt x="3333881" y="2160013"/>
                      <a:pt x="3311516" y="2161165"/>
                    </a:cubicBezTo>
                    <a:cubicBezTo>
                      <a:pt x="3267682" y="2163432"/>
                      <a:pt x="3223772" y="2164042"/>
                      <a:pt x="3179880" y="2163880"/>
                    </a:cubicBezTo>
                    <a:cubicBezTo>
                      <a:pt x="3090717" y="2163556"/>
                      <a:pt x="3001582" y="2160670"/>
                      <a:pt x="2912409" y="2161403"/>
                    </a:cubicBezTo>
                    <a:cubicBezTo>
                      <a:pt x="2871585" y="2161737"/>
                      <a:pt x="2829341" y="2161966"/>
                      <a:pt x="2788556" y="2167928"/>
                    </a:cubicBezTo>
                    <a:cubicBezTo>
                      <a:pt x="2715146" y="2168023"/>
                      <a:pt x="2641746" y="2168147"/>
                      <a:pt x="2568338" y="2168319"/>
                    </a:cubicBezTo>
                    <a:cubicBezTo>
                      <a:pt x="2494204" y="2168500"/>
                      <a:pt x="2420062" y="2168719"/>
                      <a:pt x="2345928" y="2169004"/>
                    </a:cubicBezTo>
                    <a:cubicBezTo>
                      <a:pt x="2326174" y="2169081"/>
                      <a:pt x="2326136" y="2199789"/>
                      <a:pt x="2345928" y="2199713"/>
                    </a:cubicBezTo>
                    <a:cubicBezTo>
                      <a:pt x="2658511" y="2198504"/>
                      <a:pt x="2971093" y="2198399"/>
                      <a:pt x="3283675" y="2198389"/>
                    </a:cubicBezTo>
                    <a:cubicBezTo>
                      <a:pt x="3306925" y="2198389"/>
                      <a:pt x="3331785" y="2200437"/>
                      <a:pt x="3355950" y="2199637"/>
                    </a:cubicBezTo>
                    <a:cubicBezTo>
                      <a:pt x="3355350" y="2202590"/>
                      <a:pt x="3354845" y="2205562"/>
                      <a:pt x="3354359" y="2208486"/>
                    </a:cubicBezTo>
                    <a:cubicBezTo>
                      <a:pt x="3352816" y="2217839"/>
                      <a:pt x="3351340" y="2227364"/>
                      <a:pt x="3351131" y="2236851"/>
                    </a:cubicBezTo>
                    <a:cubicBezTo>
                      <a:pt x="3350750" y="2254225"/>
                      <a:pt x="3352702" y="2271903"/>
                      <a:pt x="3358646" y="2288305"/>
                    </a:cubicBezTo>
                    <a:cubicBezTo>
                      <a:pt x="3364656" y="2304917"/>
                      <a:pt x="3373905" y="2320081"/>
                      <a:pt x="3386554" y="2332492"/>
                    </a:cubicBezTo>
                    <a:cubicBezTo>
                      <a:pt x="3389430" y="2335311"/>
                      <a:pt x="3392802" y="2338492"/>
                      <a:pt x="3396507" y="2341617"/>
                    </a:cubicBezTo>
                    <a:cubicBezTo>
                      <a:pt x="3276855" y="2339454"/>
                      <a:pt x="3157202" y="2337616"/>
                      <a:pt x="3037558" y="2337206"/>
                    </a:cubicBezTo>
                    <a:close/>
                  </a:path>
                </a:pathLst>
              </a:custGeom>
              <a:solidFill>
                <a:srgbClr val="000000"/>
              </a:solidFill>
              <a:ln w="9525" cap="flat">
                <a:noFill/>
                <a:prstDash val="solid"/>
                <a:miter/>
              </a:ln>
            </p:spPr>
            <p:txBody>
              <a:bodyPr rtlCol="0" anchor="ctr"/>
              <a:lstStyle/>
              <a:p>
                <a:endParaRPr lang="en-GB"/>
              </a:p>
            </p:txBody>
          </p:sp>
          <p:grpSp>
            <p:nvGrpSpPr>
              <p:cNvPr id="124" name="Graphic 17" descr="Classroom with whiteboard and books">
                <a:extLst>
                  <a:ext uri="{FF2B5EF4-FFF2-40B4-BE49-F238E27FC236}">
                    <a16:creationId xmlns:a16="http://schemas.microsoft.com/office/drawing/2014/main" id="{59CD8AD8-57C9-676D-8A28-D393EBDFEC72}"/>
                  </a:ext>
                </a:extLst>
              </p:cNvPr>
              <p:cNvGrpSpPr/>
              <p:nvPr/>
            </p:nvGrpSpPr>
            <p:grpSpPr>
              <a:xfrm>
                <a:off x="-784186" y="4700978"/>
                <a:ext cx="307635" cy="106302"/>
                <a:chOff x="-784186" y="4700978"/>
                <a:chExt cx="307635" cy="106302"/>
              </a:xfrm>
              <a:solidFill>
                <a:srgbClr val="000000"/>
              </a:solidFill>
            </p:grpSpPr>
            <p:sp>
              <p:nvSpPr>
                <p:cNvPr id="125" name="Free-form: Shape 124">
                  <a:extLst>
                    <a:ext uri="{FF2B5EF4-FFF2-40B4-BE49-F238E27FC236}">
                      <a16:creationId xmlns:a16="http://schemas.microsoft.com/office/drawing/2014/main" id="{2DBBA19B-46B9-89AF-E49C-0A9BF3279B7C}"/>
                    </a:ext>
                  </a:extLst>
                </p:cNvPr>
                <p:cNvSpPr/>
                <p:nvPr/>
              </p:nvSpPr>
              <p:spPr>
                <a:xfrm>
                  <a:off x="-784186" y="4711322"/>
                  <a:ext cx="29660" cy="30708"/>
                </a:xfrm>
                <a:custGeom>
                  <a:avLst/>
                  <a:gdLst>
                    <a:gd name="connsiteX0" fmla="*/ 14830 w 29660"/>
                    <a:gd name="connsiteY0" fmla="*/ 0 h 30708"/>
                    <a:gd name="connsiteX1" fmla="*/ 14830 w 29660"/>
                    <a:gd name="connsiteY1" fmla="*/ 30709 h 30708"/>
                    <a:gd name="connsiteX2" fmla="*/ 14830 w 29660"/>
                    <a:gd name="connsiteY2" fmla="*/ 0 h 30708"/>
                  </a:gdLst>
                  <a:ahLst/>
                  <a:cxnLst>
                    <a:cxn ang="0">
                      <a:pos x="connsiteX0" y="connsiteY0"/>
                    </a:cxn>
                    <a:cxn ang="0">
                      <a:pos x="connsiteX1" y="connsiteY1"/>
                    </a:cxn>
                    <a:cxn ang="0">
                      <a:pos x="connsiteX2" y="connsiteY2"/>
                    </a:cxn>
                  </a:cxnLst>
                  <a:rect l="l" t="t" r="r" b="b"/>
                  <a:pathLst>
                    <a:path w="29660" h="30708">
                      <a:moveTo>
                        <a:pt x="14830" y="0"/>
                      </a:moveTo>
                      <a:cubicBezTo>
                        <a:pt x="-4924" y="0"/>
                        <a:pt x="-4963" y="30709"/>
                        <a:pt x="14830" y="30709"/>
                      </a:cubicBezTo>
                      <a:cubicBezTo>
                        <a:pt x="34586" y="30709"/>
                        <a:pt x="34623" y="0"/>
                        <a:pt x="14830" y="0"/>
                      </a:cubicBezTo>
                      <a:close/>
                    </a:path>
                  </a:pathLst>
                </a:custGeom>
                <a:solidFill>
                  <a:srgbClr val="000000"/>
                </a:solidFill>
                <a:ln w="9525"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7169226A-7EA2-EB44-0A9C-64EBC0AA79DE}"/>
                    </a:ext>
                  </a:extLst>
                </p:cNvPr>
                <p:cNvSpPr/>
                <p:nvPr/>
              </p:nvSpPr>
              <p:spPr>
                <a:xfrm>
                  <a:off x="-612907" y="4716675"/>
                  <a:ext cx="29660" cy="30708"/>
                </a:xfrm>
                <a:custGeom>
                  <a:avLst/>
                  <a:gdLst>
                    <a:gd name="connsiteX0" fmla="*/ 14830 w 29660"/>
                    <a:gd name="connsiteY0" fmla="*/ 0 h 30708"/>
                    <a:gd name="connsiteX1" fmla="*/ 14830 w 29660"/>
                    <a:gd name="connsiteY1" fmla="*/ 30709 h 30708"/>
                    <a:gd name="connsiteX2" fmla="*/ 14830 w 29660"/>
                    <a:gd name="connsiteY2" fmla="*/ 0 h 30708"/>
                  </a:gdLst>
                  <a:ahLst/>
                  <a:cxnLst>
                    <a:cxn ang="0">
                      <a:pos x="connsiteX0" y="connsiteY0"/>
                    </a:cxn>
                    <a:cxn ang="0">
                      <a:pos x="connsiteX1" y="connsiteY1"/>
                    </a:cxn>
                    <a:cxn ang="0">
                      <a:pos x="connsiteX2" y="connsiteY2"/>
                    </a:cxn>
                  </a:cxnLst>
                  <a:rect l="l" t="t" r="r" b="b"/>
                  <a:pathLst>
                    <a:path w="29660" h="30708">
                      <a:moveTo>
                        <a:pt x="14830" y="0"/>
                      </a:moveTo>
                      <a:cubicBezTo>
                        <a:pt x="-4924" y="0"/>
                        <a:pt x="-4963" y="30709"/>
                        <a:pt x="14830" y="30709"/>
                      </a:cubicBezTo>
                      <a:cubicBezTo>
                        <a:pt x="34586" y="30709"/>
                        <a:pt x="34623" y="0"/>
                        <a:pt x="14830" y="0"/>
                      </a:cubicBezTo>
                      <a:close/>
                    </a:path>
                  </a:pathLst>
                </a:custGeom>
                <a:solidFill>
                  <a:srgbClr val="000000"/>
                </a:solidFill>
                <a:ln w="9525"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81F8E98E-C34F-7B3B-105B-14B82BD8EC6D}"/>
                    </a:ext>
                  </a:extLst>
                </p:cNvPr>
                <p:cNvSpPr/>
                <p:nvPr/>
              </p:nvSpPr>
              <p:spPr>
                <a:xfrm>
                  <a:off x="-724001" y="4777473"/>
                  <a:ext cx="29557" cy="29807"/>
                </a:xfrm>
                <a:custGeom>
                  <a:avLst/>
                  <a:gdLst>
                    <a:gd name="connsiteX0" fmla="*/ 26884 w 29557"/>
                    <a:gd name="connsiteY0" fmla="*/ 11697 h 29807"/>
                    <a:gd name="connsiteX1" fmla="*/ 23017 w 29557"/>
                    <a:gd name="connsiteY1" fmla="*/ 3934 h 29807"/>
                    <a:gd name="connsiteX2" fmla="*/ 13520 w 29557"/>
                    <a:gd name="connsiteY2" fmla="*/ 0 h 29807"/>
                    <a:gd name="connsiteX3" fmla="*/ 4024 w 29557"/>
                    <a:gd name="connsiteY3" fmla="*/ 3934 h 29807"/>
                    <a:gd name="connsiteX4" fmla="*/ 566 w 29557"/>
                    <a:gd name="connsiteY4" fmla="*/ 17002 h 29807"/>
                    <a:gd name="connsiteX5" fmla="*/ 2261 w 29557"/>
                    <a:gd name="connsiteY5" fmla="*/ 20955 h 29807"/>
                    <a:gd name="connsiteX6" fmla="*/ 2833 w 29557"/>
                    <a:gd name="connsiteY6" fmla="*/ 21822 h 29807"/>
                    <a:gd name="connsiteX7" fmla="*/ 5443 w 29557"/>
                    <a:gd name="connsiteY7" fmla="*/ 25070 h 29807"/>
                    <a:gd name="connsiteX8" fmla="*/ 21711 w 29557"/>
                    <a:gd name="connsiteY8" fmla="*/ 29070 h 29807"/>
                    <a:gd name="connsiteX9" fmla="*/ 27255 w 29557"/>
                    <a:gd name="connsiteY9" fmla="*/ 25241 h 29807"/>
                    <a:gd name="connsiteX10" fmla="*/ 29551 w 29557"/>
                    <a:gd name="connsiteY10" fmla="*/ 18774 h 29807"/>
                    <a:gd name="connsiteX11" fmla="*/ 28093 w 29557"/>
                    <a:gd name="connsiteY11" fmla="*/ 13383 h 29807"/>
                    <a:gd name="connsiteX12" fmla="*/ 26884 w 29557"/>
                    <a:gd name="connsiteY12" fmla="*/ 11697 h 2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57" h="29807">
                      <a:moveTo>
                        <a:pt x="26884" y="11697"/>
                      </a:moveTo>
                      <a:cubicBezTo>
                        <a:pt x="26474" y="8735"/>
                        <a:pt x="25083" y="5830"/>
                        <a:pt x="23017" y="3934"/>
                      </a:cubicBezTo>
                      <a:cubicBezTo>
                        <a:pt x="20388" y="1524"/>
                        <a:pt x="17158" y="0"/>
                        <a:pt x="13520" y="0"/>
                      </a:cubicBezTo>
                      <a:cubicBezTo>
                        <a:pt x="10072" y="0"/>
                        <a:pt x="6453" y="1496"/>
                        <a:pt x="4024" y="3934"/>
                      </a:cubicBezTo>
                      <a:cubicBezTo>
                        <a:pt x="814" y="7144"/>
                        <a:pt x="-987" y="12563"/>
                        <a:pt x="566" y="17002"/>
                      </a:cubicBezTo>
                      <a:cubicBezTo>
                        <a:pt x="1032" y="18345"/>
                        <a:pt x="1575" y="19698"/>
                        <a:pt x="2261" y="20955"/>
                      </a:cubicBezTo>
                      <a:cubicBezTo>
                        <a:pt x="2433" y="21260"/>
                        <a:pt x="2633" y="21546"/>
                        <a:pt x="2833" y="21822"/>
                      </a:cubicBezTo>
                      <a:cubicBezTo>
                        <a:pt x="3633" y="22917"/>
                        <a:pt x="4433" y="24137"/>
                        <a:pt x="5443" y="25070"/>
                      </a:cubicBezTo>
                      <a:cubicBezTo>
                        <a:pt x="9815" y="29109"/>
                        <a:pt x="15901" y="30947"/>
                        <a:pt x="21711" y="29070"/>
                      </a:cubicBezTo>
                      <a:cubicBezTo>
                        <a:pt x="23960" y="28347"/>
                        <a:pt x="25807" y="27127"/>
                        <a:pt x="27255" y="25241"/>
                      </a:cubicBezTo>
                      <a:cubicBezTo>
                        <a:pt x="28646" y="23441"/>
                        <a:pt x="29655" y="21107"/>
                        <a:pt x="29551" y="18774"/>
                      </a:cubicBezTo>
                      <a:cubicBezTo>
                        <a:pt x="29465" y="16878"/>
                        <a:pt x="28979" y="15059"/>
                        <a:pt x="28093" y="13383"/>
                      </a:cubicBezTo>
                      <a:cubicBezTo>
                        <a:pt x="27760" y="12773"/>
                        <a:pt x="27350" y="12211"/>
                        <a:pt x="26884" y="11697"/>
                      </a:cubicBezTo>
                      <a:close/>
                    </a:path>
                  </a:pathLst>
                </a:custGeom>
                <a:solidFill>
                  <a:srgbClr val="000000"/>
                </a:solidFill>
                <a:ln w="9525"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603D1CBC-1C61-CEF9-AA7B-53D5F2501931}"/>
                    </a:ext>
                  </a:extLst>
                </p:cNvPr>
                <p:cNvSpPr/>
                <p:nvPr/>
              </p:nvSpPr>
              <p:spPr>
                <a:xfrm>
                  <a:off x="-505518" y="4700978"/>
                  <a:ext cx="28967" cy="29984"/>
                </a:xfrm>
                <a:custGeom>
                  <a:avLst/>
                  <a:gdLst>
                    <a:gd name="connsiteX0" fmla="*/ 14484 w 28967"/>
                    <a:gd name="connsiteY0" fmla="*/ 0 h 29984"/>
                    <a:gd name="connsiteX1" fmla="*/ 14484 w 28967"/>
                    <a:gd name="connsiteY1" fmla="*/ 29985 h 29984"/>
                    <a:gd name="connsiteX2" fmla="*/ 14484 w 28967"/>
                    <a:gd name="connsiteY2" fmla="*/ 0 h 29984"/>
                  </a:gdLst>
                  <a:ahLst/>
                  <a:cxnLst>
                    <a:cxn ang="0">
                      <a:pos x="connsiteX0" y="connsiteY0"/>
                    </a:cxn>
                    <a:cxn ang="0">
                      <a:pos x="connsiteX1" y="connsiteY1"/>
                    </a:cxn>
                    <a:cxn ang="0">
                      <a:pos x="connsiteX2" y="connsiteY2"/>
                    </a:cxn>
                  </a:cxnLst>
                  <a:rect l="l" t="t" r="r" b="b"/>
                  <a:pathLst>
                    <a:path w="28967" h="29984">
                      <a:moveTo>
                        <a:pt x="14484" y="0"/>
                      </a:moveTo>
                      <a:cubicBezTo>
                        <a:pt x="-4814" y="0"/>
                        <a:pt x="-4842" y="29985"/>
                        <a:pt x="14484" y="29985"/>
                      </a:cubicBezTo>
                      <a:cubicBezTo>
                        <a:pt x="33782" y="29985"/>
                        <a:pt x="33810" y="0"/>
                        <a:pt x="14484" y="0"/>
                      </a:cubicBezTo>
                      <a:close/>
                    </a:path>
                  </a:pathLst>
                </a:custGeom>
                <a:solidFill>
                  <a:srgbClr val="000000"/>
                </a:solidFill>
                <a:ln w="9525" cap="flat">
                  <a:noFill/>
                  <a:prstDash val="solid"/>
                  <a:miter/>
                </a:ln>
              </p:spPr>
              <p:txBody>
                <a:bodyPr rtlCol="0" anchor="ctr"/>
                <a:lstStyle/>
                <a:p>
                  <a:endParaRPr lang="en-GB"/>
                </a:p>
              </p:txBody>
            </p:sp>
          </p:grpSp>
        </p:grpSp>
      </p:grpSp>
      <p:sp>
        <p:nvSpPr>
          <p:cNvPr id="2" name="Title 1"/>
          <p:cNvSpPr>
            <a:spLocks noGrp="1"/>
          </p:cNvSpPr>
          <p:nvPr>
            <p:ph type="title"/>
          </p:nvPr>
        </p:nvSpPr>
        <p:spPr/>
        <p:txBody>
          <a:bodyPr rtlCol="0"/>
          <a:lstStyle/>
          <a:p>
            <a:pPr rtl="0"/>
            <a:r>
              <a:rPr lang="en-GB"/>
              <a:t>Introduction</a:t>
            </a:r>
          </a:p>
        </p:txBody>
      </p:sp>
      <p:sp>
        <p:nvSpPr>
          <p:cNvPr id="4" name="TextBox 3">
            <a:extLst>
              <a:ext uri="{FF2B5EF4-FFF2-40B4-BE49-F238E27FC236}">
                <a16:creationId xmlns:a16="http://schemas.microsoft.com/office/drawing/2014/main" id="{E73F0F7F-7A8E-E6ED-C8C2-778204E896E8}"/>
              </a:ext>
            </a:extLst>
          </p:cNvPr>
          <p:cNvSpPr txBox="1"/>
          <p:nvPr/>
        </p:nvSpPr>
        <p:spPr>
          <a:xfrm>
            <a:off x="219845" y="6243591"/>
            <a:ext cx="5369015" cy="738664"/>
          </a:xfrm>
          <a:prstGeom prst="rect">
            <a:avLst/>
          </a:prstGeom>
          <a:noFill/>
        </p:spPr>
        <p:txBody>
          <a:bodyPr wrap="square" rtlCol="0">
            <a:spAutoFit/>
          </a:bodyPr>
          <a:lstStyle/>
          <a:p>
            <a:r>
              <a:rPr lang="en-GB" sz="1200" dirty="0">
                <a:solidFill>
                  <a:schemeClr val="tx2"/>
                </a:solidFill>
              </a:rPr>
              <a:t>* Non-Crime Hate Incidents Code of Practice on the Recording and Retention of Personal Data, as provided for in the Police, Crime, Sentencing and Courts Act 2022.</a:t>
            </a:r>
          </a:p>
          <a:p>
            <a:endParaRPr lang="en-GB" dirty="0"/>
          </a:p>
        </p:txBody>
      </p:sp>
      <p:grpSp>
        <p:nvGrpSpPr>
          <p:cNvPr id="15" name="Group 14">
            <a:extLst>
              <a:ext uri="{FF2B5EF4-FFF2-40B4-BE49-F238E27FC236}">
                <a16:creationId xmlns:a16="http://schemas.microsoft.com/office/drawing/2014/main" id="{7C717F1A-A74A-2CDC-1042-46DB1C64F193}"/>
              </a:ext>
            </a:extLst>
          </p:cNvPr>
          <p:cNvGrpSpPr/>
          <p:nvPr/>
        </p:nvGrpSpPr>
        <p:grpSpPr>
          <a:xfrm>
            <a:off x="7356929" y="1951415"/>
            <a:ext cx="3737610" cy="8584351"/>
            <a:chOff x="7894654" y="2449301"/>
            <a:chExt cx="2555631" cy="5731190"/>
          </a:xfrm>
          <a:solidFill>
            <a:schemeClr val="tx1"/>
          </a:solidFill>
        </p:grpSpPr>
        <p:pic>
          <p:nvPicPr>
            <p:cNvPr id="10" name="Graphic 9" descr="Girl pointing to side">
              <a:extLst>
                <a:ext uri="{FF2B5EF4-FFF2-40B4-BE49-F238E27FC236}">
                  <a16:creationId xmlns:a16="http://schemas.microsoft.com/office/drawing/2014/main" id="{38CC5CDF-FB08-C739-C52E-9CCA5C331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894654" y="3023395"/>
              <a:ext cx="2555631" cy="5157096"/>
            </a:xfrm>
            <a:prstGeom prst="rect">
              <a:avLst/>
            </a:prstGeom>
          </p:spPr>
        </p:pic>
        <p:pic>
          <p:nvPicPr>
            <p:cNvPr id="12" name="Graphic 11" descr="A woman with cornrows">
              <a:extLst>
                <a:ext uri="{FF2B5EF4-FFF2-40B4-BE49-F238E27FC236}">
                  <a16:creationId xmlns:a16="http://schemas.microsoft.com/office/drawing/2014/main" id="{41C1D449-2B20-931B-554C-53A32969F4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327537" y="2449301"/>
              <a:ext cx="930052" cy="1159380"/>
            </a:xfrm>
            <a:prstGeom prst="rect">
              <a:avLst/>
            </a:prstGeom>
          </p:spPr>
        </p:pic>
        <p:pic>
          <p:nvPicPr>
            <p:cNvPr id="14" name="Graphic 13" descr="A smiling face">
              <a:extLst>
                <a:ext uri="{FF2B5EF4-FFF2-40B4-BE49-F238E27FC236}">
                  <a16:creationId xmlns:a16="http://schemas.microsoft.com/office/drawing/2014/main" id="{79FF5584-E4C5-660C-CC01-497CF9928A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9382864" y="2814037"/>
              <a:ext cx="514874" cy="530963"/>
            </a:xfrm>
            <a:prstGeom prst="rect">
              <a:avLst/>
            </a:prstGeom>
          </p:spPr>
        </p:pic>
      </p:grpSp>
      <p:sp>
        <p:nvSpPr>
          <p:cNvPr id="3" name="Content Placeholder 2"/>
          <p:cNvSpPr>
            <a:spLocks noGrp="1"/>
          </p:cNvSpPr>
          <p:nvPr>
            <p:ph idx="1"/>
          </p:nvPr>
        </p:nvSpPr>
        <p:spPr>
          <a:xfrm>
            <a:off x="1395286" y="2756887"/>
            <a:ext cx="5212348" cy="2571750"/>
          </a:xfrm>
        </p:spPr>
        <p:txBody>
          <a:bodyPr rtlCol="0">
            <a:normAutofit lnSpcReduction="10000"/>
          </a:bodyPr>
          <a:lstStyle/>
          <a:p>
            <a:pPr rtl="0"/>
            <a:r>
              <a:rPr lang="en-GB" sz="2400" dirty="0"/>
              <a:t>In June 2023, an updated Code of Practice* came into force relating to the recording of non-crime hate incidents. This affects how hate incidents, which do not amount to a crime, that occur in our schools are recorded and reported. </a:t>
            </a:r>
          </a:p>
        </p:txBody>
      </p:sp>
      <p:pic>
        <p:nvPicPr>
          <p:cNvPr id="5" name="slide 2">
            <a:hlinkClick r:id="" action="ppaction://media"/>
            <a:extLst>
              <a:ext uri="{FF2B5EF4-FFF2-40B4-BE49-F238E27FC236}">
                <a16:creationId xmlns:a16="http://schemas.microsoft.com/office/drawing/2014/main" id="{D2DB5D52-F68E-87E5-70A0-DB61AA9528A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1851896080"/>
      </p:ext>
    </p:extLst>
  </p:cSld>
  <p:clrMapOvr>
    <a:masterClrMapping/>
  </p:clrMapOvr>
  <p:transition spd="slow" advTm="21411">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4"/>
                                        </p:tgtEl>
                                        <p:attrNameLst>
                                          <p:attrName>style.visibility</p:attrName>
                                        </p:attrNameLst>
                                      </p:cBhvr>
                                      <p:to>
                                        <p:strVal val="visible"/>
                                      </p:to>
                                    </p:set>
                                    <p:anim calcmode="lin" valueType="num">
                                      <p:cBhvr additive="base">
                                        <p:cTn id="11" dur="500" fill="hold"/>
                                        <p:tgtEl>
                                          <p:spTgt spid="114"/>
                                        </p:tgtEl>
                                        <p:attrNameLst>
                                          <p:attrName>ppt_x</p:attrName>
                                        </p:attrNameLst>
                                      </p:cBhvr>
                                      <p:tavLst>
                                        <p:tav tm="0">
                                          <p:val>
                                            <p:strVal val="#ppt_x"/>
                                          </p:val>
                                        </p:tav>
                                        <p:tav tm="100000">
                                          <p:val>
                                            <p:strVal val="#ppt_x"/>
                                          </p:val>
                                        </p:tav>
                                      </p:tavLst>
                                    </p:anim>
                                    <p:anim calcmode="lin" valueType="num">
                                      <p:cBhvr additive="base">
                                        <p:cTn id="12"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214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4"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aphic 17" descr="Classroom with whiteboard and books">
            <a:extLst>
              <a:ext uri="{FF2B5EF4-FFF2-40B4-BE49-F238E27FC236}">
                <a16:creationId xmlns:a16="http://schemas.microsoft.com/office/drawing/2014/main" id="{2A1C0EEE-36C2-EFFE-FEDD-441D2E45231F}"/>
              </a:ext>
            </a:extLst>
          </p:cNvPr>
          <p:cNvGrpSpPr/>
          <p:nvPr/>
        </p:nvGrpSpPr>
        <p:grpSpPr>
          <a:xfrm>
            <a:off x="961699" y="2209800"/>
            <a:ext cx="6193481" cy="3630929"/>
            <a:chOff x="-2100100" y="2567749"/>
            <a:chExt cx="3738370" cy="2378826"/>
          </a:xfrm>
        </p:grpSpPr>
        <p:sp>
          <p:nvSpPr>
            <p:cNvPr id="115" name="Free-form: Shape 114">
              <a:extLst>
                <a:ext uri="{FF2B5EF4-FFF2-40B4-BE49-F238E27FC236}">
                  <a16:creationId xmlns:a16="http://schemas.microsoft.com/office/drawing/2014/main" id="{66131025-5352-E7EA-92BA-D9E6E81F485A}"/>
                </a:ext>
              </a:extLst>
            </p:cNvPr>
            <p:cNvSpPr/>
            <p:nvPr/>
          </p:nvSpPr>
          <p:spPr>
            <a:xfrm>
              <a:off x="-989280" y="4825775"/>
              <a:ext cx="1573295" cy="92061"/>
            </a:xfrm>
            <a:custGeom>
              <a:avLst/>
              <a:gdLst>
                <a:gd name="connsiteX0" fmla="*/ 1572684 w 1573295"/>
                <a:gd name="connsiteY0" fmla="*/ 75256 h 92061"/>
                <a:gd name="connsiteX1" fmla="*/ 1443182 w 1573295"/>
                <a:gd name="connsiteY1" fmla="*/ 428 h 92061"/>
                <a:gd name="connsiteX2" fmla="*/ 568482 w 1573295"/>
                <a:gd name="connsiteY2" fmla="*/ 8715 h 92061"/>
                <a:gd name="connsiteX3" fmla="*/ 46627 w 1573295"/>
                <a:gd name="connsiteY3" fmla="*/ 15630 h 92061"/>
                <a:gd name="connsiteX4" fmla="*/ 30 w 1573295"/>
                <a:gd name="connsiteY4" fmla="*/ 83362 h 92061"/>
                <a:gd name="connsiteX5" fmla="*/ 5822 w 1573295"/>
                <a:gd name="connsiteY5" fmla="*/ 92058 h 92061"/>
                <a:gd name="connsiteX6" fmla="*/ 691545 w 1573295"/>
                <a:gd name="connsiteY6" fmla="*/ 88791 h 92061"/>
                <a:gd name="connsiteX7" fmla="*/ 1564693 w 1573295"/>
                <a:gd name="connsiteY7" fmla="*/ 86858 h 92061"/>
                <a:gd name="connsiteX8" fmla="*/ 1572684 w 1573295"/>
                <a:gd name="connsiteY8" fmla="*/ 75256 h 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295" h="92061">
                  <a:moveTo>
                    <a:pt x="1572684" y="75256"/>
                  </a:moveTo>
                  <a:cubicBezTo>
                    <a:pt x="1546014" y="1933"/>
                    <a:pt x="1512838" y="-1773"/>
                    <a:pt x="1443182" y="428"/>
                  </a:cubicBezTo>
                  <a:cubicBezTo>
                    <a:pt x="1153089" y="1285"/>
                    <a:pt x="836192" y="4352"/>
                    <a:pt x="568482" y="8715"/>
                  </a:cubicBezTo>
                  <a:cubicBezTo>
                    <a:pt x="396747" y="12706"/>
                    <a:pt x="219724" y="10791"/>
                    <a:pt x="46627" y="15630"/>
                  </a:cubicBezTo>
                  <a:cubicBezTo>
                    <a:pt x="8345" y="18392"/>
                    <a:pt x="249" y="46529"/>
                    <a:pt x="30" y="83362"/>
                  </a:cubicBezTo>
                  <a:cubicBezTo>
                    <a:pt x="-227" y="88058"/>
                    <a:pt x="1116" y="92201"/>
                    <a:pt x="5822" y="92058"/>
                  </a:cubicBezTo>
                  <a:cubicBezTo>
                    <a:pt x="239308" y="90639"/>
                    <a:pt x="474290" y="89572"/>
                    <a:pt x="691545" y="88791"/>
                  </a:cubicBezTo>
                  <a:cubicBezTo>
                    <a:pt x="1043370" y="87696"/>
                    <a:pt x="1254854" y="86686"/>
                    <a:pt x="1564693" y="86858"/>
                  </a:cubicBezTo>
                  <a:cubicBezTo>
                    <a:pt x="1570398" y="87019"/>
                    <a:pt x="1574999" y="80628"/>
                    <a:pt x="1572684" y="75256"/>
                  </a:cubicBezTo>
                  <a:close/>
                </a:path>
              </a:pathLst>
            </a:custGeom>
            <a:solidFill>
              <a:srgbClr val="FFFFFF"/>
            </a:solid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0A80B71F-DBCD-70B5-E084-CC28F77616C0}"/>
                </a:ext>
              </a:extLst>
            </p:cNvPr>
            <p:cNvSpPr/>
            <p:nvPr/>
          </p:nvSpPr>
          <p:spPr>
            <a:xfrm>
              <a:off x="-867505" y="4643323"/>
              <a:ext cx="505505" cy="198473"/>
            </a:xfrm>
            <a:custGeom>
              <a:avLst/>
              <a:gdLst>
                <a:gd name="connsiteX0" fmla="*/ 504400 w 505505"/>
                <a:gd name="connsiteY0" fmla="*/ 177755 h 198473"/>
                <a:gd name="connsiteX1" fmla="*/ 476692 w 505505"/>
                <a:gd name="connsiteY1" fmla="*/ 80543 h 198473"/>
                <a:gd name="connsiteX2" fmla="*/ 463986 w 505505"/>
                <a:gd name="connsiteY2" fmla="*/ 17240 h 198473"/>
                <a:gd name="connsiteX3" fmla="*/ 451422 w 505505"/>
                <a:gd name="connsiteY3" fmla="*/ 9877 h 198473"/>
                <a:gd name="connsiteX4" fmla="*/ 339608 w 505505"/>
                <a:gd name="connsiteY4" fmla="*/ 5609 h 198473"/>
                <a:gd name="connsiteX5" fmla="*/ 16939 w 505505"/>
                <a:gd name="connsiteY5" fmla="*/ 17697 h 198473"/>
                <a:gd name="connsiteX6" fmla="*/ 118 w 505505"/>
                <a:gd name="connsiteY6" fmla="*/ 30765 h 198473"/>
                <a:gd name="connsiteX7" fmla="*/ 11929 w 505505"/>
                <a:gd name="connsiteY7" fmla="*/ 138569 h 198473"/>
                <a:gd name="connsiteX8" fmla="*/ 15529 w 505505"/>
                <a:gd name="connsiteY8" fmla="*/ 184556 h 198473"/>
                <a:gd name="connsiteX9" fmla="*/ 14549 w 505505"/>
                <a:gd name="connsiteY9" fmla="*/ 193776 h 198473"/>
                <a:gd name="connsiteX10" fmla="*/ 22311 w 505505"/>
                <a:gd name="connsiteY10" fmla="*/ 198472 h 198473"/>
                <a:gd name="connsiteX11" fmla="*/ 44581 w 505505"/>
                <a:gd name="connsiteY11" fmla="*/ 198119 h 198473"/>
                <a:gd name="connsiteX12" fmla="*/ 496190 w 505505"/>
                <a:gd name="connsiteY12" fmla="*/ 190442 h 198473"/>
                <a:gd name="connsiteX13" fmla="*/ 504400 w 505505"/>
                <a:gd name="connsiteY13" fmla="*/ 177755 h 19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505" h="198473">
                  <a:moveTo>
                    <a:pt x="504400" y="177755"/>
                  </a:moveTo>
                  <a:cubicBezTo>
                    <a:pt x="488313" y="148389"/>
                    <a:pt x="483340" y="113385"/>
                    <a:pt x="476692" y="80543"/>
                  </a:cubicBezTo>
                  <a:cubicBezTo>
                    <a:pt x="473444" y="59578"/>
                    <a:pt x="466748" y="38166"/>
                    <a:pt x="463986" y="17240"/>
                  </a:cubicBezTo>
                  <a:cubicBezTo>
                    <a:pt x="463452" y="10915"/>
                    <a:pt x="457023" y="8229"/>
                    <a:pt x="451422" y="9877"/>
                  </a:cubicBezTo>
                  <a:cubicBezTo>
                    <a:pt x="414218" y="9810"/>
                    <a:pt x="376479" y="7495"/>
                    <a:pt x="339608" y="5609"/>
                  </a:cubicBezTo>
                  <a:cubicBezTo>
                    <a:pt x="231795" y="1171"/>
                    <a:pt x="125886" y="-8907"/>
                    <a:pt x="16939" y="17697"/>
                  </a:cubicBezTo>
                  <a:cubicBezTo>
                    <a:pt x="10262" y="19897"/>
                    <a:pt x="-1292" y="21250"/>
                    <a:pt x="118" y="30765"/>
                  </a:cubicBezTo>
                  <a:cubicBezTo>
                    <a:pt x="5500" y="66598"/>
                    <a:pt x="6986" y="102603"/>
                    <a:pt x="11929" y="138569"/>
                  </a:cubicBezTo>
                  <a:cubicBezTo>
                    <a:pt x="13720" y="152933"/>
                    <a:pt x="20816" y="172478"/>
                    <a:pt x="15529" y="184556"/>
                  </a:cubicBezTo>
                  <a:cubicBezTo>
                    <a:pt x="13453" y="187185"/>
                    <a:pt x="13024" y="190775"/>
                    <a:pt x="14549" y="193776"/>
                  </a:cubicBezTo>
                  <a:cubicBezTo>
                    <a:pt x="16015" y="196700"/>
                    <a:pt x="19044" y="198529"/>
                    <a:pt x="22311" y="198472"/>
                  </a:cubicBezTo>
                  <a:lnTo>
                    <a:pt x="44581" y="198119"/>
                  </a:lnTo>
                  <a:cubicBezTo>
                    <a:pt x="194266" y="195681"/>
                    <a:pt x="345438" y="192566"/>
                    <a:pt x="496190" y="190442"/>
                  </a:cubicBezTo>
                  <a:cubicBezTo>
                    <a:pt x="502705" y="191061"/>
                    <a:pt x="507848" y="183518"/>
                    <a:pt x="504400" y="177755"/>
                  </a:cubicBezTo>
                  <a:close/>
                </a:path>
              </a:pathLst>
            </a:custGeom>
            <a:solidFill>
              <a:srgbClr val="FFFFFF"/>
            </a:solid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82B60536-4B51-C13B-5243-A6753B89FD72}"/>
                </a:ext>
              </a:extLst>
            </p:cNvPr>
            <p:cNvSpPr/>
            <p:nvPr/>
          </p:nvSpPr>
          <p:spPr>
            <a:xfrm>
              <a:off x="-211109" y="4653601"/>
              <a:ext cx="423710" cy="174440"/>
            </a:xfrm>
            <a:custGeom>
              <a:avLst/>
              <a:gdLst>
                <a:gd name="connsiteX0" fmla="*/ 420743 w 423710"/>
                <a:gd name="connsiteY0" fmla="*/ 100498 h 174440"/>
                <a:gd name="connsiteX1" fmla="*/ 237034 w 423710"/>
                <a:gd name="connsiteY1" fmla="*/ 47015 h 174440"/>
                <a:gd name="connsiteX2" fmla="*/ 128430 w 423710"/>
                <a:gd name="connsiteY2" fmla="*/ 9658 h 174440"/>
                <a:gd name="connsiteX3" fmla="*/ 109142 w 423710"/>
                <a:gd name="connsiteY3" fmla="*/ 895 h 174440"/>
                <a:gd name="connsiteX4" fmla="*/ 96864 w 423710"/>
                <a:gd name="connsiteY4" fmla="*/ 9239 h 174440"/>
                <a:gd name="connsiteX5" fmla="*/ 93102 w 423710"/>
                <a:gd name="connsiteY5" fmla="*/ 27917 h 174440"/>
                <a:gd name="connsiteX6" fmla="*/ 39562 w 423710"/>
                <a:gd name="connsiteY6" fmla="*/ 44691 h 174440"/>
                <a:gd name="connsiteX7" fmla="*/ 11082 w 423710"/>
                <a:gd name="connsiteY7" fmla="*/ 46586 h 174440"/>
                <a:gd name="connsiteX8" fmla="*/ 4043 w 423710"/>
                <a:gd name="connsiteY8" fmla="*/ 65274 h 174440"/>
                <a:gd name="connsiteX9" fmla="*/ 92540 w 423710"/>
                <a:gd name="connsiteY9" fmla="*/ 89878 h 174440"/>
                <a:gd name="connsiteX10" fmla="*/ 299985 w 423710"/>
                <a:gd name="connsiteY10" fmla="*/ 174440 h 174440"/>
                <a:gd name="connsiteX11" fmla="*/ 419981 w 423710"/>
                <a:gd name="connsiteY11" fmla="*/ 173021 h 174440"/>
                <a:gd name="connsiteX12" fmla="*/ 420743 w 423710"/>
                <a:gd name="connsiteY12" fmla="*/ 100498 h 17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3710" h="174440">
                  <a:moveTo>
                    <a:pt x="420743" y="100498"/>
                  </a:moveTo>
                  <a:cubicBezTo>
                    <a:pt x="358050" y="83648"/>
                    <a:pt x="304833" y="68922"/>
                    <a:pt x="237034" y="47015"/>
                  </a:cubicBezTo>
                  <a:cubicBezTo>
                    <a:pt x="202039" y="35280"/>
                    <a:pt x="161568" y="23555"/>
                    <a:pt x="128430" y="9658"/>
                  </a:cubicBezTo>
                  <a:cubicBezTo>
                    <a:pt x="121353" y="6667"/>
                    <a:pt x="115048" y="3800"/>
                    <a:pt x="109142" y="895"/>
                  </a:cubicBezTo>
                  <a:cubicBezTo>
                    <a:pt x="103494" y="-2096"/>
                    <a:pt x="96131" y="2847"/>
                    <a:pt x="96864" y="9239"/>
                  </a:cubicBezTo>
                  <a:cubicBezTo>
                    <a:pt x="97207" y="14544"/>
                    <a:pt x="94331" y="21840"/>
                    <a:pt x="93102" y="27917"/>
                  </a:cubicBezTo>
                  <a:cubicBezTo>
                    <a:pt x="74957" y="35147"/>
                    <a:pt x="47363" y="44862"/>
                    <a:pt x="39562" y="44691"/>
                  </a:cubicBezTo>
                  <a:cubicBezTo>
                    <a:pt x="31351" y="44510"/>
                    <a:pt x="23617" y="43929"/>
                    <a:pt x="11082" y="46586"/>
                  </a:cubicBezTo>
                  <a:cubicBezTo>
                    <a:pt x="1424" y="48634"/>
                    <a:pt x="-4330" y="59988"/>
                    <a:pt x="4043" y="65274"/>
                  </a:cubicBezTo>
                  <a:cubicBezTo>
                    <a:pt x="19226" y="74894"/>
                    <a:pt x="88778" y="88258"/>
                    <a:pt x="92540" y="89878"/>
                  </a:cubicBezTo>
                  <a:cubicBezTo>
                    <a:pt x="149461" y="114604"/>
                    <a:pt x="294394" y="174602"/>
                    <a:pt x="299985" y="174440"/>
                  </a:cubicBezTo>
                  <a:cubicBezTo>
                    <a:pt x="336856" y="174059"/>
                    <a:pt x="383110" y="173354"/>
                    <a:pt x="419981" y="173021"/>
                  </a:cubicBezTo>
                  <a:cubicBezTo>
                    <a:pt x="425562" y="173107"/>
                    <a:pt x="424077" y="101384"/>
                    <a:pt x="420743" y="100498"/>
                  </a:cubicBezTo>
                  <a:close/>
                </a:path>
              </a:pathLst>
            </a:custGeom>
            <a:solidFill>
              <a:srgbClr val="FFFFFF"/>
            </a:solidFill>
            <a:ln w="9525" cap="flat">
              <a:noFill/>
              <a:prstDash val="solid"/>
              <a:miter/>
            </a:ln>
          </p:spPr>
          <p:txBody>
            <a:bodyPr rtlCol="0" anchor="ctr"/>
            <a:lstStyle/>
            <a:p>
              <a:endParaRPr lang="en-GB"/>
            </a:p>
          </p:txBody>
        </p:sp>
        <p:grpSp>
          <p:nvGrpSpPr>
            <p:cNvPr id="118" name="Graphic 17" descr="Classroom with whiteboard and books">
              <a:extLst>
                <a:ext uri="{FF2B5EF4-FFF2-40B4-BE49-F238E27FC236}">
                  <a16:creationId xmlns:a16="http://schemas.microsoft.com/office/drawing/2014/main" id="{1372A89E-3EE6-FB43-4CB8-2428B3D0E1AE}"/>
                </a:ext>
              </a:extLst>
            </p:cNvPr>
            <p:cNvGrpSpPr/>
            <p:nvPr/>
          </p:nvGrpSpPr>
          <p:grpSpPr>
            <a:xfrm>
              <a:off x="-2085482" y="2583313"/>
              <a:ext cx="3704863" cy="2344314"/>
              <a:chOff x="-2085482" y="2583313"/>
              <a:chExt cx="3704863" cy="2344314"/>
            </a:xfrm>
            <a:solidFill>
              <a:srgbClr val="FFFFFF"/>
            </a:solidFill>
          </p:grpSpPr>
          <p:sp>
            <p:nvSpPr>
              <p:cNvPr id="119" name="Free-form: Shape 118">
                <a:extLst>
                  <a:ext uri="{FF2B5EF4-FFF2-40B4-BE49-F238E27FC236}">
                    <a16:creationId xmlns:a16="http://schemas.microsoft.com/office/drawing/2014/main" id="{F56E3FCB-4DE6-D4B9-0669-17EB587A3891}"/>
                  </a:ext>
                </a:extLst>
              </p:cNvPr>
              <p:cNvSpPr/>
              <p:nvPr/>
            </p:nvSpPr>
            <p:spPr>
              <a:xfrm>
                <a:off x="-378698" y="4753564"/>
                <a:ext cx="428073" cy="79831"/>
              </a:xfrm>
              <a:custGeom>
                <a:avLst/>
                <a:gdLst>
                  <a:gd name="connsiteX0" fmla="*/ 423930 w 428073"/>
                  <a:gd name="connsiteY0" fmla="*/ 55589 h 79831"/>
                  <a:gd name="connsiteX1" fmla="*/ 273579 w 428073"/>
                  <a:gd name="connsiteY1" fmla="*/ 154 h 79831"/>
                  <a:gd name="connsiteX2" fmla="*/ 973 w 428073"/>
                  <a:gd name="connsiteY2" fmla="*/ 3955 h 79831"/>
                  <a:gd name="connsiteX3" fmla="*/ 2488 w 428073"/>
                  <a:gd name="connsiteY3" fmla="*/ 20661 h 79831"/>
                  <a:gd name="connsiteX4" fmla="*/ 27224 w 428073"/>
                  <a:gd name="connsiteY4" fmla="*/ 75516 h 79831"/>
                  <a:gd name="connsiteX5" fmla="*/ 34768 w 428073"/>
                  <a:gd name="connsiteY5" fmla="*/ 79830 h 79831"/>
                  <a:gd name="connsiteX6" fmla="*/ 415578 w 428073"/>
                  <a:gd name="connsiteY6" fmla="*/ 75011 h 79831"/>
                  <a:gd name="connsiteX7" fmla="*/ 423930 w 428073"/>
                  <a:gd name="connsiteY7" fmla="*/ 55589 h 7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073" h="79831">
                    <a:moveTo>
                      <a:pt x="423930" y="55589"/>
                    </a:moveTo>
                    <a:cubicBezTo>
                      <a:pt x="368181" y="39302"/>
                      <a:pt x="319365" y="18271"/>
                      <a:pt x="273579" y="154"/>
                    </a:cubicBezTo>
                    <a:cubicBezTo>
                      <a:pt x="271597" y="-627"/>
                      <a:pt x="81450" y="1706"/>
                      <a:pt x="973" y="3955"/>
                    </a:cubicBezTo>
                    <a:cubicBezTo>
                      <a:pt x="-1618" y="6040"/>
                      <a:pt x="1697" y="17432"/>
                      <a:pt x="2488" y="20661"/>
                    </a:cubicBezTo>
                    <a:cubicBezTo>
                      <a:pt x="6793" y="38035"/>
                      <a:pt x="25681" y="72801"/>
                      <a:pt x="27224" y="75516"/>
                    </a:cubicBezTo>
                    <a:cubicBezTo>
                      <a:pt x="28757" y="78221"/>
                      <a:pt x="31663" y="79878"/>
                      <a:pt x="34768" y="79830"/>
                    </a:cubicBezTo>
                    <a:cubicBezTo>
                      <a:pt x="183748" y="77697"/>
                      <a:pt x="300401" y="76211"/>
                      <a:pt x="415578" y="75011"/>
                    </a:cubicBezTo>
                    <a:cubicBezTo>
                      <a:pt x="425083" y="75021"/>
                      <a:pt x="433332" y="58209"/>
                      <a:pt x="423930" y="55589"/>
                    </a:cubicBezTo>
                    <a:close/>
                  </a:path>
                </a:pathLst>
              </a:custGeom>
              <a:solidFill>
                <a:srgbClr val="FFFFFF"/>
              </a:solid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20194476-28CD-E7FD-D208-F3364194AB78}"/>
                  </a:ext>
                </a:extLst>
              </p:cNvPr>
              <p:cNvSpPr/>
              <p:nvPr/>
            </p:nvSpPr>
            <p:spPr>
              <a:xfrm>
                <a:off x="-2085482" y="2583313"/>
                <a:ext cx="3704863" cy="2344314"/>
              </a:xfrm>
              <a:custGeom>
                <a:avLst/>
                <a:gdLst>
                  <a:gd name="connsiteX0" fmla="*/ 3703311 w 3704863"/>
                  <a:gd name="connsiteY0" fmla="*/ 1786185 h 2344314"/>
                  <a:gd name="connsiteX1" fmla="*/ 3691919 w 3704863"/>
                  <a:gd name="connsiteY1" fmla="*/ 290283 h 2344314"/>
                  <a:gd name="connsiteX2" fmla="*/ 3604594 w 3704863"/>
                  <a:gd name="connsiteY2" fmla="*/ 42738 h 2344314"/>
                  <a:gd name="connsiteX3" fmla="*/ 3531699 w 3704863"/>
                  <a:gd name="connsiteY3" fmla="*/ 4009 h 2344314"/>
                  <a:gd name="connsiteX4" fmla="*/ 455600 w 3704863"/>
                  <a:gd name="connsiteY4" fmla="*/ 13877 h 2344314"/>
                  <a:gd name="connsiteX5" fmla="*/ 232353 w 3704863"/>
                  <a:gd name="connsiteY5" fmla="*/ 16154 h 2344314"/>
                  <a:gd name="connsiteX6" fmla="*/ 71371 w 3704863"/>
                  <a:gd name="connsiteY6" fmla="*/ 56397 h 2344314"/>
                  <a:gd name="connsiteX7" fmla="*/ 6830 w 3704863"/>
                  <a:gd name="connsiteY7" fmla="*/ 153590 h 2344314"/>
                  <a:gd name="connsiteX8" fmla="*/ 0 w 3704863"/>
                  <a:gd name="connsiteY8" fmla="*/ 401135 h 2344314"/>
                  <a:gd name="connsiteX9" fmla="*/ 12907 w 3704863"/>
                  <a:gd name="connsiteY9" fmla="*/ 1911467 h 2344314"/>
                  <a:gd name="connsiteX10" fmla="*/ 15183 w 3704863"/>
                  <a:gd name="connsiteY10" fmla="*/ 2092194 h 2344314"/>
                  <a:gd name="connsiteX11" fmla="*/ 28394 w 3704863"/>
                  <a:gd name="connsiteY11" fmla="*/ 2175719 h 2344314"/>
                  <a:gd name="connsiteX12" fmla="*/ 101746 w 3704863"/>
                  <a:gd name="connsiteY12" fmla="*/ 2310126 h 2344314"/>
                  <a:gd name="connsiteX13" fmla="*/ 176165 w 3704863"/>
                  <a:gd name="connsiteY13" fmla="*/ 2338863 h 2344314"/>
                  <a:gd name="connsiteX14" fmla="*/ 579377 w 3704863"/>
                  <a:gd name="connsiteY14" fmla="*/ 2344293 h 2344314"/>
                  <a:gd name="connsiteX15" fmla="*/ 1093451 w 3704863"/>
                  <a:gd name="connsiteY15" fmla="*/ 2336701 h 2344314"/>
                  <a:gd name="connsiteX16" fmla="*/ 1095918 w 3704863"/>
                  <a:gd name="connsiteY16" fmla="*/ 2330634 h 2344314"/>
                  <a:gd name="connsiteX17" fmla="*/ 1097328 w 3704863"/>
                  <a:gd name="connsiteY17" fmla="*/ 2306126 h 2344314"/>
                  <a:gd name="connsiteX18" fmla="*/ 1114711 w 3704863"/>
                  <a:gd name="connsiteY18" fmla="*/ 2267597 h 2344314"/>
                  <a:gd name="connsiteX19" fmla="*/ 1202493 w 3704863"/>
                  <a:gd name="connsiteY19" fmla="*/ 2259025 h 2344314"/>
                  <a:gd name="connsiteX20" fmla="*/ 1227839 w 3704863"/>
                  <a:gd name="connsiteY20" fmla="*/ 2253691 h 2344314"/>
                  <a:gd name="connsiteX21" fmla="*/ 1215171 w 3704863"/>
                  <a:gd name="connsiteY21" fmla="*/ 2188997 h 2344314"/>
                  <a:gd name="connsiteX22" fmla="*/ 1203560 w 3704863"/>
                  <a:gd name="connsiteY22" fmla="*/ 2171157 h 2344314"/>
                  <a:gd name="connsiteX23" fmla="*/ 368284 w 3704863"/>
                  <a:gd name="connsiteY23" fmla="*/ 2179510 h 2344314"/>
                  <a:gd name="connsiteX24" fmla="*/ 307915 w 3704863"/>
                  <a:gd name="connsiteY24" fmla="*/ 2180939 h 2344314"/>
                  <a:gd name="connsiteX25" fmla="*/ 219513 w 3704863"/>
                  <a:gd name="connsiteY25" fmla="*/ 2097852 h 2344314"/>
                  <a:gd name="connsiteX26" fmla="*/ 202759 w 3704863"/>
                  <a:gd name="connsiteY26" fmla="*/ 1089097 h 2344314"/>
                  <a:gd name="connsiteX27" fmla="*/ 200482 w 3704863"/>
                  <a:gd name="connsiteY27" fmla="*/ 944060 h 2344314"/>
                  <a:gd name="connsiteX28" fmla="*/ 193139 w 3704863"/>
                  <a:gd name="connsiteY28" fmla="*/ 301028 h 2344314"/>
                  <a:gd name="connsiteX29" fmla="*/ 315897 w 3704863"/>
                  <a:gd name="connsiteY29" fmla="*/ 182146 h 2344314"/>
                  <a:gd name="connsiteX30" fmla="*/ 347034 w 3704863"/>
                  <a:gd name="connsiteY30" fmla="*/ 183194 h 2344314"/>
                  <a:gd name="connsiteX31" fmla="*/ 2410930 w 3704863"/>
                  <a:gd name="connsiteY31" fmla="*/ 167249 h 2344314"/>
                  <a:gd name="connsiteX32" fmla="*/ 3387157 w 3704863"/>
                  <a:gd name="connsiteY32" fmla="*/ 167268 h 2344314"/>
                  <a:gd name="connsiteX33" fmla="*/ 3495885 w 3704863"/>
                  <a:gd name="connsiteY33" fmla="*/ 272205 h 2344314"/>
                  <a:gd name="connsiteX34" fmla="*/ 3489960 w 3704863"/>
                  <a:gd name="connsiteY34" fmla="*/ 322163 h 2344314"/>
                  <a:gd name="connsiteX35" fmla="*/ 3505905 w 3704863"/>
                  <a:gd name="connsiteY35" fmla="*/ 1995754 h 2344314"/>
                  <a:gd name="connsiteX36" fmla="*/ 3510334 w 3704863"/>
                  <a:gd name="connsiteY36" fmla="*/ 2047541 h 2344314"/>
                  <a:gd name="connsiteX37" fmla="*/ 3396711 w 3704863"/>
                  <a:gd name="connsiteY37" fmla="*/ 2167309 h 2344314"/>
                  <a:gd name="connsiteX38" fmla="*/ 3338465 w 3704863"/>
                  <a:gd name="connsiteY38" fmla="*/ 2163356 h 2344314"/>
                  <a:gd name="connsiteX39" fmla="*/ 3296327 w 3704863"/>
                  <a:gd name="connsiteY39" fmla="*/ 2162813 h 2344314"/>
                  <a:gd name="connsiteX40" fmla="*/ 2325891 w 3704863"/>
                  <a:gd name="connsiteY40" fmla="*/ 2166613 h 2344314"/>
                  <a:gd name="connsiteX41" fmla="*/ 2306850 w 3704863"/>
                  <a:gd name="connsiteY41" fmla="*/ 2173014 h 2344314"/>
                  <a:gd name="connsiteX42" fmla="*/ 2298554 w 3704863"/>
                  <a:gd name="connsiteY42" fmla="*/ 2232669 h 2344314"/>
                  <a:gd name="connsiteX43" fmla="*/ 2314328 w 3704863"/>
                  <a:gd name="connsiteY43" fmla="*/ 2243375 h 2344314"/>
                  <a:gd name="connsiteX44" fmla="*/ 2511124 w 3704863"/>
                  <a:gd name="connsiteY44" fmla="*/ 2241880 h 2344314"/>
                  <a:gd name="connsiteX45" fmla="*/ 2614032 w 3704863"/>
                  <a:gd name="connsiteY45" fmla="*/ 2247309 h 2344314"/>
                  <a:gd name="connsiteX46" fmla="*/ 2671029 w 3704863"/>
                  <a:gd name="connsiteY46" fmla="*/ 2320632 h 2344314"/>
                  <a:gd name="connsiteX47" fmla="*/ 2679564 w 3704863"/>
                  <a:gd name="connsiteY47" fmla="*/ 2329338 h 2344314"/>
                  <a:gd name="connsiteX48" fmla="*/ 3457309 w 3704863"/>
                  <a:gd name="connsiteY48" fmla="*/ 2332910 h 2344314"/>
                  <a:gd name="connsiteX49" fmla="*/ 3572732 w 3704863"/>
                  <a:gd name="connsiteY49" fmla="*/ 2294944 h 2344314"/>
                  <a:gd name="connsiteX50" fmla="*/ 3665373 w 3704863"/>
                  <a:gd name="connsiteY50" fmla="*/ 2196226 h 2344314"/>
                  <a:gd name="connsiteX51" fmla="*/ 3704863 w 3704863"/>
                  <a:gd name="connsiteY51" fmla="*/ 2079288 h 2344314"/>
                  <a:gd name="connsiteX52" fmla="*/ 3703311 w 3704863"/>
                  <a:gd name="connsiteY52" fmla="*/ 1786185 h 234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704863" h="2344314">
                    <a:moveTo>
                      <a:pt x="3703311" y="1786185"/>
                    </a:moveTo>
                    <a:cubicBezTo>
                      <a:pt x="3698805" y="1320260"/>
                      <a:pt x="3691729" y="783459"/>
                      <a:pt x="3691919" y="290283"/>
                    </a:cubicBezTo>
                    <a:cubicBezTo>
                      <a:pt x="3692186" y="283397"/>
                      <a:pt x="3688118" y="76152"/>
                      <a:pt x="3604594" y="42738"/>
                    </a:cubicBezTo>
                    <a:cubicBezTo>
                      <a:pt x="3601517" y="41509"/>
                      <a:pt x="3532137" y="4657"/>
                      <a:pt x="3531699" y="4009"/>
                    </a:cubicBezTo>
                    <a:cubicBezTo>
                      <a:pt x="2577037" y="-8411"/>
                      <a:pt x="1445685" y="11801"/>
                      <a:pt x="455600" y="13877"/>
                    </a:cubicBezTo>
                    <a:cubicBezTo>
                      <a:pt x="455600" y="13887"/>
                      <a:pt x="232353" y="16154"/>
                      <a:pt x="232353" y="16154"/>
                    </a:cubicBezTo>
                    <a:cubicBezTo>
                      <a:pt x="228743" y="16173"/>
                      <a:pt x="130597" y="8562"/>
                      <a:pt x="71371" y="56397"/>
                    </a:cubicBezTo>
                    <a:cubicBezTo>
                      <a:pt x="12145" y="104231"/>
                      <a:pt x="9401" y="153419"/>
                      <a:pt x="6830" y="153590"/>
                    </a:cubicBezTo>
                    <a:cubicBezTo>
                      <a:pt x="2248" y="153895"/>
                      <a:pt x="-9" y="396687"/>
                      <a:pt x="0" y="401135"/>
                    </a:cubicBezTo>
                    <a:cubicBezTo>
                      <a:pt x="1210" y="908513"/>
                      <a:pt x="8344" y="1411090"/>
                      <a:pt x="12907" y="1911467"/>
                    </a:cubicBezTo>
                    <a:cubicBezTo>
                      <a:pt x="13497" y="1970389"/>
                      <a:pt x="14631" y="2033263"/>
                      <a:pt x="15183" y="2092194"/>
                    </a:cubicBezTo>
                    <a:cubicBezTo>
                      <a:pt x="15221" y="2095804"/>
                      <a:pt x="27947" y="2172138"/>
                      <a:pt x="28394" y="2175719"/>
                    </a:cubicBezTo>
                    <a:cubicBezTo>
                      <a:pt x="38719" y="2257729"/>
                      <a:pt x="95755" y="2304735"/>
                      <a:pt x="101746" y="2310126"/>
                    </a:cubicBezTo>
                    <a:cubicBezTo>
                      <a:pt x="138951" y="2343540"/>
                      <a:pt x="172584" y="2338863"/>
                      <a:pt x="176165" y="2338863"/>
                    </a:cubicBezTo>
                    <a:cubicBezTo>
                      <a:pt x="250336" y="2338444"/>
                      <a:pt x="505206" y="2344731"/>
                      <a:pt x="579377" y="2344293"/>
                    </a:cubicBezTo>
                    <a:cubicBezTo>
                      <a:pt x="751675" y="2340835"/>
                      <a:pt x="922468" y="2344902"/>
                      <a:pt x="1093451" y="2336701"/>
                    </a:cubicBezTo>
                    <a:cubicBezTo>
                      <a:pt x="1095042" y="2335082"/>
                      <a:pt x="1095928" y="2332901"/>
                      <a:pt x="1095918" y="2330634"/>
                    </a:cubicBezTo>
                    <a:cubicBezTo>
                      <a:pt x="1095852" y="2321042"/>
                      <a:pt x="1096299" y="2313251"/>
                      <a:pt x="1097328" y="2306126"/>
                    </a:cubicBezTo>
                    <a:cubicBezTo>
                      <a:pt x="1099328" y="2292181"/>
                      <a:pt x="1106700" y="2273769"/>
                      <a:pt x="1114711" y="2267597"/>
                    </a:cubicBezTo>
                    <a:cubicBezTo>
                      <a:pt x="1123693" y="2260701"/>
                      <a:pt x="1185158" y="2259177"/>
                      <a:pt x="1202493" y="2259025"/>
                    </a:cubicBezTo>
                    <a:cubicBezTo>
                      <a:pt x="1210608" y="2257910"/>
                      <a:pt x="1223887" y="2262187"/>
                      <a:pt x="1227839" y="2253691"/>
                    </a:cubicBezTo>
                    <a:cubicBezTo>
                      <a:pt x="1229202" y="2250586"/>
                      <a:pt x="1216800" y="2202237"/>
                      <a:pt x="1215171" y="2188997"/>
                    </a:cubicBezTo>
                    <a:cubicBezTo>
                      <a:pt x="1214543" y="2182891"/>
                      <a:pt x="1208627" y="2167613"/>
                      <a:pt x="1203560" y="2171157"/>
                    </a:cubicBezTo>
                    <a:cubicBezTo>
                      <a:pt x="1202617" y="2171776"/>
                      <a:pt x="634680" y="2190369"/>
                      <a:pt x="368284" y="2179510"/>
                    </a:cubicBezTo>
                    <a:cubicBezTo>
                      <a:pt x="365684" y="2179424"/>
                      <a:pt x="340157" y="2179958"/>
                      <a:pt x="307915" y="2180939"/>
                    </a:cubicBezTo>
                    <a:cubicBezTo>
                      <a:pt x="260576" y="2182368"/>
                      <a:pt x="220990" y="2145191"/>
                      <a:pt x="219513" y="2097852"/>
                    </a:cubicBezTo>
                    <a:cubicBezTo>
                      <a:pt x="210274" y="1802987"/>
                      <a:pt x="204816" y="1371390"/>
                      <a:pt x="202759" y="1089097"/>
                    </a:cubicBezTo>
                    <a:lnTo>
                      <a:pt x="200482" y="944060"/>
                    </a:lnTo>
                    <a:cubicBezTo>
                      <a:pt x="199149" y="761676"/>
                      <a:pt x="194320" y="514502"/>
                      <a:pt x="193139" y="301028"/>
                    </a:cubicBezTo>
                    <a:cubicBezTo>
                      <a:pt x="192767" y="233676"/>
                      <a:pt x="248593" y="179603"/>
                      <a:pt x="315897" y="182146"/>
                    </a:cubicBezTo>
                    <a:cubicBezTo>
                      <a:pt x="333804" y="182822"/>
                      <a:pt x="345853" y="183213"/>
                      <a:pt x="347034" y="183194"/>
                    </a:cubicBezTo>
                    <a:cubicBezTo>
                      <a:pt x="1022604" y="170630"/>
                      <a:pt x="1728264" y="172573"/>
                      <a:pt x="2410930" y="167249"/>
                    </a:cubicBezTo>
                    <a:cubicBezTo>
                      <a:pt x="2637568" y="166049"/>
                      <a:pt x="3164396" y="166963"/>
                      <a:pt x="3387157" y="167268"/>
                    </a:cubicBezTo>
                    <a:cubicBezTo>
                      <a:pt x="3445707" y="167344"/>
                      <a:pt x="3494389" y="213664"/>
                      <a:pt x="3495885" y="272205"/>
                    </a:cubicBezTo>
                    <a:cubicBezTo>
                      <a:pt x="3496571" y="298970"/>
                      <a:pt x="3489903" y="320125"/>
                      <a:pt x="3489960" y="322163"/>
                    </a:cubicBezTo>
                    <a:cubicBezTo>
                      <a:pt x="3496056" y="834380"/>
                      <a:pt x="3500981" y="1422206"/>
                      <a:pt x="3505905" y="1995754"/>
                    </a:cubicBezTo>
                    <a:cubicBezTo>
                      <a:pt x="3505943" y="1999392"/>
                      <a:pt x="3512716" y="2026129"/>
                      <a:pt x="3510334" y="2047541"/>
                    </a:cubicBezTo>
                    <a:cubicBezTo>
                      <a:pt x="3503571" y="2108406"/>
                      <a:pt x="3457137" y="2157355"/>
                      <a:pt x="3396711" y="2167309"/>
                    </a:cubicBezTo>
                    <a:cubicBezTo>
                      <a:pt x="3367964" y="2172042"/>
                      <a:pt x="3342294" y="2163632"/>
                      <a:pt x="3338465" y="2163356"/>
                    </a:cubicBezTo>
                    <a:cubicBezTo>
                      <a:pt x="3324606" y="2163813"/>
                      <a:pt x="3310223" y="2163308"/>
                      <a:pt x="3296327" y="2162813"/>
                    </a:cubicBezTo>
                    <a:cubicBezTo>
                      <a:pt x="2957218" y="2155545"/>
                      <a:pt x="2636625" y="2181425"/>
                      <a:pt x="2325891" y="2166613"/>
                    </a:cubicBezTo>
                    <a:cubicBezTo>
                      <a:pt x="2324910" y="2158784"/>
                      <a:pt x="2306546" y="2170757"/>
                      <a:pt x="2306850" y="2173014"/>
                    </a:cubicBezTo>
                    <a:cubicBezTo>
                      <a:pt x="2309955" y="2195922"/>
                      <a:pt x="2302279" y="2214771"/>
                      <a:pt x="2298554" y="2232669"/>
                    </a:cubicBezTo>
                    <a:cubicBezTo>
                      <a:pt x="2298154" y="2234584"/>
                      <a:pt x="2311041" y="2243442"/>
                      <a:pt x="2314328" y="2243375"/>
                    </a:cubicBezTo>
                    <a:cubicBezTo>
                      <a:pt x="2384955" y="2242746"/>
                      <a:pt x="2449325" y="2242251"/>
                      <a:pt x="2511124" y="2241880"/>
                    </a:cubicBezTo>
                    <a:cubicBezTo>
                      <a:pt x="2544928" y="2241708"/>
                      <a:pt x="2582980" y="2236070"/>
                      <a:pt x="2614032" y="2247309"/>
                    </a:cubicBezTo>
                    <a:cubicBezTo>
                      <a:pt x="2639711" y="2256586"/>
                      <a:pt x="2657589" y="2279513"/>
                      <a:pt x="2671029" y="2320632"/>
                    </a:cubicBezTo>
                    <a:cubicBezTo>
                      <a:pt x="2670858" y="2325271"/>
                      <a:pt x="2674906" y="2329434"/>
                      <a:pt x="2679564" y="2329338"/>
                    </a:cubicBezTo>
                    <a:cubicBezTo>
                      <a:pt x="2881075" y="2329510"/>
                      <a:pt x="3244663" y="2328310"/>
                      <a:pt x="3457309" y="2332910"/>
                    </a:cubicBezTo>
                    <a:cubicBezTo>
                      <a:pt x="3462004" y="2333053"/>
                      <a:pt x="3529880" y="2320737"/>
                      <a:pt x="3572732" y="2294944"/>
                    </a:cubicBezTo>
                    <a:cubicBezTo>
                      <a:pt x="3603451" y="2276455"/>
                      <a:pt x="3648009" y="2227602"/>
                      <a:pt x="3665373" y="2196226"/>
                    </a:cubicBezTo>
                    <a:cubicBezTo>
                      <a:pt x="3691700" y="2148659"/>
                      <a:pt x="3704939" y="2081802"/>
                      <a:pt x="3704863" y="2079288"/>
                    </a:cubicBezTo>
                    <a:cubicBezTo>
                      <a:pt x="3703853" y="1980914"/>
                      <a:pt x="3704339" y="1884549"/>
                      <a:pt x="3703311" y="1786185"/>
                    </a:cubicBezTo>
                    <a:close/>
                  </a:path>
                </a:pathLst>
              </a:custGeom>
              <a:solidFill>
                <a:srgbClr val="FFFFFF"/>
              </a:solidFill>
              <a:ln w="9525" cap="flat">
                <a:noFill/>
                <a:prstDash val="solid"/>
                <a:miter/>
              </a:ln>
            </p:spPr>
            <p:txBody>
              <a:bodyPr rtlCol="0" anchor="ctr"/>
              <a:lstStyle/>
              <a:p>
                <a:endParaRPr lang="en-GB"/>
              </a:p>
            </p:txBody>
          </p:sp>
        </p:grpSp>
        <p:sp>
          <p:nvSpPr>
            <p:cNvPr id="121" name="Free-form: Shape 120">
              <a:extLst>
                <a:ext uri="{FF2B5EF4-FFF2-40B4-BE49-F238E27FC236}">
                  <a16:creationId xmlns:a16="http://schemas.microsoft.com/office/drawing/2014/main" id="{E87CC514-2989-F64F-808B-E1B69505DEC3}"/>
                </a:ext>
              </a:extLst>
            </p:cNvPr>
            <p:cNvSpPr/>
            <p:nvPr/>
          </p:nvSpPr>
          <p:spPr>
            <a:xfrm>
              <a:off x="-1887895" y="2744427"/>
              <a:ext cx="3310970" cy="2018783"/>
            </a:xfrm>
            <a:custGeom>
              <a:avLst/>
              <a:gdLst>
                <a:gd name="connsiteX0" fmla="*/ 3310328 w 3310970"/>
                <a:gd name="connsiteY0" fmla="*/ 1832116 h 2018783"/>
                <a:gd name="connsiteX1" fmla="*/ 3291087 w 3310970"/>
                <a:gd name="connsiteY1" fmla="*/ 150430 h 2018783"/>
                <a:gd name="connsiteX2" fmla="*/ 3192875 w 3310970"/>
                <a:gd name="connsiteY2" fmla="*/ 4640 h 2018783"/>
                <a:gd name="connsiteX3" fmla="*/ 2203704 w 3310970"/>
                <a:gd name="connsiteY3" fmla="*/ 5650 h 2018783"/>
                <a:gd name="connsiteX4" fmla="*/ 280035 w 3310970"/>
                <a:gd name="connsiteY4" fmla="*/ 20833 h 2018783"/>
                <a:gd name="connsiteX5" fmla="*/ 157525 w 3310970"/>
                <a:gd name="connsiteY5" fmla="*/ 22861 h 2018783"/>
                <a:gd name="connsiteX6" fmla="*/ 107918 w 3310970"/>
                <a:gd name="connsiteY6" fmla="*/ 27919 h 2018783"/>
                <a:gd name="connsiteX7" fmla="*/ 6677 w 3310970"/>
                <a:gd name="connsiteY7" fmla="*/ 104862 h 2018783"/>
                <a:gd name="connsiteX8" fmla="*/ 600 w 3310970"/>
                <a:gd name="connsiteY8" fmla="*/ 172699 h 2018783"/>
                <a:gd name="connsiteX9" fmla="*/ 3639 w 3310970"/>
                <a:gd name="connsiteY9" fmla="*/ 1139592 h 2018783"/>
                <a:gd name="connsiteX10" fmla="*/ 19841 w 3310970"/>
                <a:gd name="connsiteY10" fmla="*/ 1879694 h 2018783"/>
                <a:gd name="connsiteX11" fmla="*/ 31737 w 3310970"/>
                <a:gd name="connsiteY11" fmla="*/ 1938672 h 2018783"/>
                <a:gd name="connsiteX12" fmla="*/ 65275 w 3310970"/>
                <a:gd name="connsiteY12" fmla="*/ 1977591 h 2018783"/>
                <a:gd name="connsiteX13" fmla="*/ 155772 w 3310970"/>
                <a:gd name="connsiteY13" fmla="*/ 2013939 h 2018783"/>
                <a:gd name="connsiteX14" fmla="*/ 1000706 w 3310970"/>
                <a:gd name="connsiteY14" fmla="*/ 2013129 h 2018783"/>
                <a:gd name="connsiteX15" fmla="*/ 1019137 w 3310970"/>
                <a:gd name="connsiteY15" fmla="*/ 2009291 h 2018783"/>
                <a:gd name="connsiteX16" fmla="*/ 1017460 w 3310970"/>
                <a:gd name="connsiteY16" fmla="*/ 1913012 h 2018783"/>
                <a:gd name="connsiteX17" fmla="*/ 1033282 w 3310970"/>
                <a:gd name="connsiteY17" fmla="*/ 1910288 h 2018783"/>
                <a:gd name="connsiteX18" fmla="*/ 1339368 w 3310970"/>
                <a:gd name="connsiteY18" fmla="*/ 1894171 h 2018783"/>
                <a:gd name="connsiteX19" fmla="*/ 1471775 w 3310970"/>
                <a:gd name="connsiteY19" fmla="*/ 1899201 h 2018783"/>
                <a:gd name="connsiteX20" fmla="*/ 1493977 w 3310970"/>
                <a:gd name="connsiteY20" fmla="*/ 1926280 h 2018783"/>
                <a:gd name="connsiteX21" fmla="*/ 1507141 w 3310970"/>
                <a:gd name="connsiteY21" fmla="*/ 2007281 h 2018783"/>
                <a:gd name="connsiteX22" fmla="*/ 1542574 w 3310970"/>
                <a:gd name="connsiteY22" fmla="*/ 2011329 h 2018783"/>
                <a:gd name="connsiteX23" fmla="*/ 1704566 w 3310970"/>
                <a:gd name="connsiteY23" fmla="*/ 2008290 h 2018783"/>
                <a:gd name="connsiteX24" fmla="*/ 1703556 w 3310970"/>
                <a:gd name="connsiteY24" fmla="*/ 1988040 h 2018783"/>
                <a:gd name="connsiteX25" fmla="*/ 1680267 w 3310970"/>
                <a:gd name="connsiteY25" fmla="*/ 1978925 h 2018783"/>
                <a:gd name="connsiteX26" fmla="*/ 1672247 w 3310970"/>
                <a:gd name="connsiteY26" fmla="*/ 1924013 h 2018783"/>
                <a:gd name="connsiteX27" fmla="*/ 1749942 w 3310970"/>
                <a:gd name="connsiteY27" fmla="*/ 1938348 h 2018783"/>
                <a:gd name="connsiteX28" fmla="*/ 1771384 w 3310970"/>
                <a:gd name="connsiteY28" fmla="*/ 1907040 h 2018783"/>
                <a:gd name="connsiteX29" fmla="*/ 1856813 w 3310970"/>
                <a:gd name="connsiteY29" fmla="*/ 1929595 h 2018783"/>
                <a:gd name="connsiteX30" fmla="*/ 2106568 w 3310970"/>
                <a:gd name="connsiteY30" fmla="*/ 2003347 h 2018783"/>
                <a:gd name="connsiteX31" fmla="*/ 2133734 w 3310970"/>
                <a:gd name="connsiteY31" fmla="*/ 2004919 h 2018783"/>
                <a:gd name="connsiteX32" fmla="*/ 3166549 w 3310970"/>
                <a:gd name="connsiteY32" fmla="*/ 1998156 h 2018783"/>
                <a:gd name="connsiteX33" fmla="*/ 3216326 w 3310970"/>
                <a:gd name="connsiteY33" fmla="*/ 1992212 h 2018783"/>
                <a:gd name="connsiteX34" fmla="*/ 3310328 w 3310970"/>
                <a:gd name="connsiteY34" fmla="*/ 1832116 h 201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10970" h="2018783">
                  <a:moveTo>
                    <a:pt x="3310328" y="1832116"/>
                  </a:moveTo>
                  <a:cubicBezTo>
                    <a:pt x="3305003" y="1271132"/>
                    <a:pt x="3298003" y="651673"/>
                    <a:pt x="3291087" y="150430"/>
                  </a:cubicBezTo>
                  <a:cubicBezTo>
                    <a:pt x="3295726" y="88698"/>
                    <a:pt x="3256179" y="17489"/>
                    <a:pt x="3192875" y="4640"/>
                  </a:cubicBezTo>
                  <a:cubicBezTo>
                    <a:pt x="2866892" y="-6152"/>
                    <a:pt x="2528535" y="5202"/>
                    <a:pt x="2203704" y="5650"/>
                  </a:cubicBezTo>
                  <a:cubicBezTo>
                    <a:pt x="1574149" y="10641"/>
                    <a:pt x="907304" y="9812"/>
                    <a:pt x="280035" y="20833"/>
                  </a:cubicBezTo>
                  <a:cubicBezTo>
                    <a:pt x="234896" y="21557"/>
                    <a:pt x="197958" y="22519"/>
                    <a:pt x="157525" y="22861"/>
                  </a:cubicBezTo>
                  <a:cubicBezTo>
                    <a:pt x="142313" y="22757"/>
                    <a:pt x="122911" y="22528"/>
                    <a:pt x="107918" y="27919"/>
                  </a:cubicBezTo>
                  <a:cubicBezTo>
                    <a:pt x="69133" y="41245"/>
                    <a:pt x="21727" y="69734"/>
                    <a:pt x="6677" y="104862"/>
                  </a:cubicBezTo>
                  <a:cubicBezTo>
                    <a:pt x="-2019" y="124103"/>
                    <a:pt x="648" y="153630"/>
                    <a:pt x="600" y="172699"/>
                  </a:cubicBezTo>
                  <a:cubicBezTo>
                    <a:pt x="-762" y="519524"/>
                    <a:pt x="172" y="856661"/>
                    <a:pt x="3639" y="1139592"/>
                  </a:cubicBezTo>
                  <a:cubicBezTo>
                    <a:pt x="6667" y="1395985"/>
                    <a:pt x="12087" y="1630072"/>
                    <a:pt x="19841" y="1879694"/>
                  </a:cubicBezTo>
                  <a:cubicBezTo>
                    <a:pt x="20317" y="1896677"/>
                    <a:pt x="24222" y="1921375"/>
                    <a:pt x="31737" y="1938672"/>
                  </a:cubicBezTo>
                  <a:cubicBezTo>
                    <a:pt x="39557" y="1956217"/>
                    <a:pt x="54693" y="1962694"/>
                    <a:pt x="65275" y="1977591"/>
                  </a:cubicBezTo>
                  <a:cubicBezTo>
                    <a:pt x="91869" y="2017711"/>
                    <a:pt x="110690" y="2014453"/>
                    <a:pt x="155772" y="2013939"/>
                  </a:cubicBezTo>
                  <a:cubicBezTo>
                    <a:pt x="428130" y="2025864"/>
                    <a:pt x="721042" y="2011862"/>
                    <a:pt x="1000706" y="2013129"/>
                  </a:cubicBezTo>
                  <a:cubicBezTo>
                    <a:pt x="1004373" y="2013891"/>
                    <a:pt x="1015984" y="2011901"/>
                    <a:pt x="1019137" y="2009291"/>
                  </a:cubicBezTo>
                  <a:cubicBezTo>
                    <a:pt x="1024204" y="2005385"/>
                    <a:pt x="1016908" y="1918946"/>
                    <a:pt x="1017460" y="1913012"/>
                  </a:cubicBezTo>
                  <a:cubicBezTo>
                    <a:pt x="1022690" y="1915974"/>
                    <a:pt x="1028262" y="1911564"/>
                    <a:pt x="1033282" y="1910288"/>
                  </a:cubicBezTo>
                  <a:cubicBezTo>
                    <a:pt x="1130418" y="1879217"/>
                    <a:pt x="1239364" y="1890028"/>
                    <a:pt x="1339368" y="1894171"/>
                  </a:cubicBezTo>
                  <a:cubicBezTo>
                    <a:pt x="1382782" y="1896619"/>
                    <a:pt x="1427674" y="1899144"/>
                    <a:pt x="1471775" y="1899201"/>
                  </a:cubicBezTo>
                  <a:cubicBezTo>
                    <a:pt x="1473632" y="1899201"/>
                    <a:pt x="1492082" y="1917079"/>
                    <a:pt x="1493977" y="1926280"/>
                  </a:cubicBezTo>
                  <a:cubicBezTo>
                    <a:pt x="1497397" y="1943063"/>
                    <a:pt x="1507141" y="2007281"/>
                    <a:pt x="1507141" y="2007281"/>
                  </a:cubicBezTo>
                  <a:cubicBezTo>
                    <a:pt x="1508322" y="2014510"/>
                    <a:pt x="1540231" y="2011348"/>
                    <a:pt x="1542574" y="2011329"/>
                  </a:cubicBezTo>
                  <a:cubicBezTo>
                    <a:pt x="1591475" y="2011053"/>
                    <a:pt x="1655398" y="2008557"/>
                    <a:pt x="1704566" y="2008290"/>
                  </a:cubicBezTo>
                  <a:cubicBezTo>
                    <a:pt x="1708766" y="2008262"/>
                    <a:pt x="1707556" y="1989307"/>
                    <a:pt x="1703556" y="1988040"/>
                  </a:cubicBezTo>
                  <a:cubicBezTo>
                    <a:pt x="1697650" y="1986173"/>
                    <a:pt x="1684592" y="1981744"/>
                    <a:pt x="1680267" y="1978925"/>
                  </a:cubicBezTo>
                  <a:cubicBezTo>
                    <a:pt x="1668371" y="1971200"/>
                    <a:pt x="1663465" y="1922499"/>
                    <a:pt x="1672247" y="1924013"/>
                  </a:cubicBezTo>
                  <a:cubicBezTo>
                    <a:pt x="1698336" y="1929300"/>
                    <a:pt x="1723920" y="1933443"/>
                    <a:pt x="1749942" y="1938348"/>
                  </a:cubicBezTo>
                  <a:cubicBezTo>
                    <a:pt x="1754477" y="1939206"/>
                    <a:pt x="1770202" y="1909840"/>
                    <a:pt x="1771384" y="1907040"/>
                  </a:cubicBezTo>
                  <a:cubicBezTo>
                    <a:pt x="1799949" y="1907716"/>
                    <a:pt x="1829381" y="1922251"/>
                    <a:pt x="1856813" y="1929595"/>
                  </a:cubicBezTo>
                  <a:cubicBezTo>
                    <a:pt x="1940071" y="1954836"/>
                    <a:pt x="2023148" y="1978268"/>
                    <a:pt x="2106568" y="2003347"/>
                  </a:cubicBezTo>
                  <a:cubicBezTo>
                    <a:pt x="2108768" y="2007014"/>
                    <a:pt x="2124046" y="2005309"/>
                    <a:pt x="2133734" y="2004919"/>
                  </a:cubicBezTo>
                  <a:cubicBezTo>
                    <a:pt x="2205152" y="2004623"/>
                    <a:pt x="3068279" y="2007814"/>
                    <a:pt x="3166549" y="1998156"/>
                  </a:cubicBezTo>
                  <a:cubicBezTo>
                    <a:pt x="3184046" y="1996108"/>
                    <a:pt x="3199867" y="1995279"/>
                    <a:pt x="3216326" y="1992212"/>
                  </a:cubicBezTo>
                  <a:cubicBezTo>
                    <a:pt x="3280696" y="1959161"/>
                    <a:pt x="3316272" y="1902163"/>
                    <a:pt x="3310328" y="1832116"/>
                  </a:cubicBezTo>
                  <a:close/>
                </a:path>
              </a:pathLst>
            </a:custGeom>
            <a:solidFill>
              <a:srgbClr val="FFFFFF"/>
            </a:solidFill>
            <a:ln w="9525" cap="flat">
              <a:noFill/>
              <a:prstDash val="solid"/>
              <a:miter/>
            </a:ln>
          </p:spPr>
          <p:txBody>
            <a:bodyPr rtlCol="0" anchor="ctr"/>
            <a:lstStyle/>
            <a:p>
              <a:endParaRPr lang="en-GB" dirty="0"/>
            </a:p>
          </p:txBody>
        </p:sp>
        <p:grpSp>
          <p:nvGrpSpPr>
            <p:cNvPr id="122" name="Graphic 17" descr="Classroom with whiteboard and books">
              <a:extLst>
                <a:ext uri="{FF2B5EF4-FFF2-40B4-BE49-F238E27FC236}">
                  <a16:creationId xmlns:a16="http://schemas.microsoft.com/office/drawing/2014/main" id="{2995214A-E8F7-662A-0FD1-DF56ACFDFE25}"/>
                </a:ext>
              </a:extLst>
            </p:cNvPr>
            <p:cNvGrpSpPr/>
            <p:nvPr/>
          </p:nvGrpSpPr>
          <p:grpSpPr>
            <a:xfrm>
              <a:off x="-2100100" y="2567749"/>
              <a:ext cx="3738370" cy="2378826"/>
              <a:chOff x="-2100100" y="2567749"/>
              <a:chExt cx="3738370" cy="2378826"/>
            </a:xfrm>
            <a:solidFill>
              <a:srgbClr val="000000"/>
            </a:solidFill>
          </p:grpSpPr>
          <p:sp>
            <p:nvSpPr>
              <p:cNvPr id="123" name="Free-form: Shape 122">
                <a:extLst>
                  <a:ext uri="{FF2B5EF4-FFF2-40B4-BE49-F238E27FC236}">
                    <a16:creationId xmlns:a16="http://schemas.microsoft.com/office/drawing/2014/main" id="{50B1A5CD-4067-6F17-18C9-2ECADADB440E}"/>
                  </a:ext>
                </a:extLst>
              </p:cNvPr>
              <p:cNvSpPr/>
              <p:nvPr/>
            </p:nvSpPr>
            <p:spPr>
              <a:xfrm>
                <a:off x="-2100100" y="2567749"/>
                <a:ext cx="3738370" cy="2378826"/>
              </a:xfrm>
              <a:custGeom>
                <a:avLst/>
                <a:gdLst>
                  <a:gd name="connsiteX0" fmla="*/ 3736122 w 3738370"/>
                  <a:gd name="connsiteY0" fmla="*/ 2036055 h 2378826"/>
                  <a:gd name="connsiteX1" fmla="*/ 3734722 w 3738370"/>
                  <a:gd name="connsiteY1" fmla="*/ 1901161 h 2378826"/>
                  <a:gd name="connsiteX2" fmla="*/ 3727996 w 3738370"/>
                  <a:gd name="connsiteY2" fmla="*/ 1224477 h 2378826"/>
                  <a:gd name="connsiteX3" fmla="*/ 3723177 w 3738370"/>
                  <a:gd name="connsiteY3" fmla="*/ 533743 h 2378826"/>
                  <a:gd name="connsiteX4" fmla="*/ 3722949 w 3738370"/>
                  <a:gd name="connsiteY4" fmla="*/ 258242 h 2378826"/>
                  <a:gd name="connsiteX5" fmla="*/ 3704689 w 3738370"/>
                  <a:gd name="connsiteY5" fmla="*/ 116491 h 2378826"/>
                  <a:gd name="connsiteX6" fmla="*/ 3580217 w 3738370"/>
                  <a:gd name="connsiteY6" fmla="*/ 6248 h 2378826"/>
                  <a:gd name="connsiteX7" fmla="*/ 3482509 w 3738370"/>
                  <a:gd name="connsiteY7" fmla="*/ 810 h 2378826"/>
                  <a:gd name="connsiteX8" fmla="*/ 3388716 w 3738370"/>
                  <a:gd name="connsiteY8" fmla="*/ 343 h 2378826"/>
                  <a:gd name="connsiteX9" fmla="*/ 3167231 w 3738370"/>
                  <a:gd name="connsiteY9" fmla="*/ 0 h 2378826"/>
                  <a:gd name="connsiteX10" fmla="*/ 2611609 w 3738370"/>
                  <a:gd name="connsiteY10" fmla="*/ 1210 h 2378826"/>
                  <a:gd name="connsiteX11" fmla="*/ 1968510 w 3738370"/>
                  <a:gd name="connsiteY11" fmla="*/ 4181 h 2378826"/>
                  <a:gd name="connsiteX12" fmla="*/ 1310895 w 3738370"/>
                  <a:gd name="connsiteY12" fmla="*/ 8039 h 2378826"/>
                  <a:gd name="connsiteX13" fmla="*/ 719020 w 3738370"/>
                  <a:gd name="connsiteY13" fmla="*/ 11859 h 2378826"/>
                  <a:gd name="connsiteX14" fmla="*/ 264449 w 3738370"/>
                  <a:gd name="connsiteY14" fmla="*/ 14764 h 2378826"/>
                  <a:gd name="connsiteX15" fmla="*/ 178810 w 3738370"/>
                  <a:gd name="connsiteY15" fmla="*/ 15497 h 2378826"/>
                  <a:gd name="connsiteX16" fmla="*/ 35735 w 3738370"/>
                  <a:gd name="connsiteY16" fmla="*/ 84344 h 2378826"/>
                  <a:gd name="connsiteX17" fmla="*/ 2312 w 3738370"/>
                  <a:gd name="connsiteY17" fmla="*/ 152791 h 2378826"/>
                  <a:gd name="connsiteX18" fmla="*/ 388 w 3738370"/>
                  <a:gd name="connsiteY18" fmla="*/ 208083 h 2378826"/>
                  <a:gd name="connsiteX19" fmla="*/ 16 w 3738370"/>
                  <a:gd name="connsiteY19" fmla="*/ 322583 h 2378826"/>
                  <a:gd name="connsiteX20" fmla="*/ 2712 w 3738370"/>
                  <a:gd name="connsiteY20" fmla="*/ 927316 h 2378826"/>
                  <a:gd name="connsiteX21" fmla="*/ 9065 w 3738370"/>
                  <a:gd name="connsiteY21" fmla="*/ 1611582 h 2378826"/>
                  <a:gd name="connsiteX22" fmla="*/ 14999 w 3738370"/>
                  <a:gd name="connsiteY22" fmla="*/ 2155679 h 2378826"/>
                  <a:gd name="connsiteX23" fmla="*/ 16485 w 3738370"/>
                  <a:gd name="connsiteY23" fmla="*/ 2208076 h 2378826"/>
                  <a:gd name="connsiteX24" fmla="*/ 42927 w 3738370"/>
                  <a:gd name="connsiteY24" fmla="*/ 2281828 h 2378826"/>
                  <a:gd name="connsiteX25" fmla="*/ 156588 w 3738370"/>
                  <a:gd name="connsiteY25" fmla="*/ 2377259 h 2378826"/>
                  <a:gd name="connsiteX26" fmla="*/ 240303 w 3738370"/>
                  <a:gd name="connsiteY26" fmla="*/ 2377478 h 2378826"/>
                  <a:gd name="connsiteX27" fmla="*/ 334144 w 3738370"/>
                  <a:gd name="connsiteY27" fmla="*/ 2376850 h 2378826"/>
                  <a:gd name="connsiteX28" fmla="*/ 825929 w 3738370"/>
                  <a:gd name="connsiteY28" fmla="*/ 2373354 h 2378826"/>
                  <a:gd name="connsiteX29" fmla="*/ 1447512 w 3738370"/>
                  <a:gd name="connsiteY29" fmla="*/ 2368991 h 2378826"/>
                  <a:gd name="connsiteX30" fmla="*/ 2115690 w 3738370"/>
                  <a:gd name="connsiteY30" fmla="*/ 2363829 h 2378826"/>
                  <a:gd name="connsiteX31" fmla="*/ 2754056 w 3738370"/>
                  <a:gd name="connsiteY31" fmla="*/ 2359219 h 2378826"/>
                  <a:gd name="connsiteX32" fmla="*/ 3284132 w 3738370"/>
                  <a:gd name="connsiteY32" fmla="*/ 2354418 h 2378826"/>
                  <a:gd name="connsiteX33" fmla="*/ 3413329 w 3738370"/>
                  <a:gd name="connsiteY33" fmla="*/ 2353199 h 2378826"/>
                  <a:gd name="connsiteX34" fmla="*/ 3435665 w 3738370"/>
                  <a:gd name="connsiteY34" fmla="*/ 2357380 h 2378826"/>
                  <a:gd name="connsiteX35" fmla="*/ 3620488 w 3738370"/>
                  <a:gd name="connsiteY35" fmla="*/ 2317861 h 2378826"/>
                  <a:gd name="connsiteX36" fmla="*/ 3647139 w 3738370"/>
                  <a:gd name="connsiteY36" fmla="*/ 2298011 h 2378826"/>
                  <a:gd name="connsiteX37" fmla="*/ 3734864 w 3738370"/>
                  <a:gd name="connsiteY37" fmla="*/ 2160918 h 2378826"/>
                  <a:gd name="connsiteX38" fmla="*/ 3736122 w 3738370"/>
                  <a:gd name="connsiteY38" fmla="*/ 2036055 h 2378826"/>
                  <a:gd name="connsiteX39" fmla="*/ 3683534 w 3738370"/>
                  <a:gd name="connsiteY39" fmla="*/ 2075564 h 2378826"/>
                  <a:gd name="connsiteX40" fmla="*/ 3627699 w 3738370"/>
                  <a:gd name="connsiteY40" fmla="*/ 2037845 h 2378826"/>
                  <a:gd name="connsiteX41" fmla="*/ 3566005 w 3738370"/>
                  <a:gd name="connsiteY41" fmla="*/ 2021234 h 2378826"/>
                  <a:gd name="connsiteX42" fmla="*/ 3537687 w 3738370"/>
                  <a:gd name="connsiteY42" fmla="*/ 2025034 h 2378826"/>
                  <a:gd name="connsiteX43" fmla="*/ 3537735 w 3738370"/>
                  <a:gd name="connsiteY43" fmla="*/ 2013309 h 2378826"/>
                  <a:gd name="connsiteX44" fmla="*/ 3533305 w 3738370"/>
                  <a:gd name="connsiteY44" fmla="*/ 1543745 h 2378826"/>
                  <a:gd name="connsiteX45" fmla="*/ 3523028 w 3738370"/>
                  <a:gd name="connsiteY45" fmla="*/ 597998 h 2378826"/>
                  <a:gd name="connsiteX46" fmla="*/ 3519914 w 3738370"/>
                  <a:gd name="connsiteY46" fmla="*/ 359912 h 2378826"/>
                  <a:gd name="connsiteX47" fmla="*/ 3519961 w 3738370"/>
                  <a:gd name="connsiteY47" fmla="*/ 338147 h 2378826"/>
                  <a:gd name="connsiteX48" fmla="*/ 3561100 w 3738370"/>
                  <a:gd name="connsiteY48" fmla="*/ 342738 h 2378826"/>
                  <a:gd name="connsiteX49" fmla="*/ 3622621 w 3738370"/>
                  <a:gd name="connsiteY49" fmla="*/ 335566 h 2378826"/>
                  <a:gd name="connsiteX50" fmla="*/ 3679381 w 3738370"/>
                  <a:gd name="connsiteY50" fmla="*/ 312496 h 2378826"/>
                  <a:gd name="connsiteX51" fmla="*/ 3690563 w 3738370"/>
                  <a:gd name="connsiteY51" fmla="*/ 304152 h 2378826"/>
                  <a:gd name="connsiteX52" fmla="*/ 3692649 w 3738370"/>
                  <a:gd name="connsiteY52" fmla="*/ 847858 h 2378826"/>
                  <a:gd name="connsiteX53" fmla="*/ 3698821 w 3738370"/>
                  <a:gd name="connsiteY53" fmla="*/ 1549403 h 2378826"/>
                  <a:gd name="connsiteX54" fmla="*/ 3704442 w 3738370"/>
                  <a:gd name="connsiteY54" fmla="*/ 2096338 h 2378826"/>
                  <a:gd name="connsiteX55" fmla="*/ 3683534 w 3738370"/>
                  <a:gd name="connsiteY55" fmla="*/ 2075564 h 2378826"/>
                  <a:gd name="connsiteX56" fmla="*/ 995893 w 3738370"/>
                  <a:gd name="connsiteY56" fmla="*/ 42367 h 2378826"/>
                  <a:gd name="connsiteX57" fmla="*/ 1618619 w 3738370"/>
                  <a:gd name="connsiteY57" fmla="*/ 38481 h 2378826"/>
                  <a:gd name="connsiteX58" fmla="*/ 2265814 w 3738370"/>
                  <a:gd name="connsiteY58" fmla="*/ 34985 h 2378826"/>
                  <a:gd name="connsiteX59" fmla="*/ 2868375 w 3738370"/>
                  <a:gd name="connsiteY59" fmla="*/ 32728 h 2378826"/>
                  <a:gd name="connsiteX60" fmla="*/ 3356541 w 3738370"/>
                  <a:gd name="connsiteY60" fmla="*/ 32547 h 2378826"/>
                  <a:gd name="connsiteX61" fmla="*/ 3382306 w 3738370"/>
                  <a:gd name="connsiteY61" fmla="*/ 32652 h 2378826"/>
                  <a:gd name="connsiteX62" fmla="*/ 3363208 w 3738370"/>
                  <a:gd name="connsiteY62" fmla="*/ 102213 h 2378826"/>
                  <a:gd name="connsiteX63" fmla="*/ 3357664 w 3738370"/>
                  <a:gd name="connsiteY63" fmla="*/ 145694 h 2378826"/>
                  <a:gd name="connsiteX64" fmla="*/ 3358722 w 3738370"/>
                  <a:gd name="connsiteY64" fmla="*/ 167821 h 2378826"/>
                  <a:gd name="connsiteX65" fmla="*/ 3259157 w 3738370"/>
                  <a:gd name="connsiteY65" fmla="*/ 165706 h 2378826"/>
                  <a:gd name="connsiteX66" fmla="*/ 3027519 w 3738370"/>
                  <a:gd name="connsiteY66" fmla="*/ 164116 h 2378826"/>
                  <a:gd name="connsiteX67" fmla="*/ 2089335 w 3738370"/>
                  <a:gd name="connsiteY67" fmla="*/ 169507 h 2378826"/>
                  <a:gd name="connsiteX68" fmla="*/ 1146607 w 3738370"/>
                  <a:gd name="connsiteY68" fmla="*/ 173898 h 2378826"/>
                  <a:gd name="connsiteX69" fmla="*/ 671805 w 3738370"/>
                  <a:gd name="connsiteY69" fmla="*/ 178670 h 2378826"/>
                  <a:gd name="connsiteX70" fmla="*/ 437528 w 3738370"/>
                  <a:gd name="connsiteY70" fmla="*/ 182518 h 2378826"/>
                  <a:gd name="connsiteX71" fmla="*/ 381416 w 3738370"/>
                  <a:gd name="connsiteY71" fmla="*/ 183623 h 2378826"/>
                  <a:gd name="connsiteX72" fmla="*/ 361747 w 3738370"/>
                  <a:gd name="connsiteY72" fmla="*/ 183442 h 2378826"/>
                  <a:gd name="connsiteX73" fmla="*/ 365272 w 3738370"/>
                  <a:gd name="connsiteY73" fmla="*/ 97574 h 2378826"/>
                  <a:gd name="connsiteX74" fmla="*/ 347822 w 3738370"/>
                  <a:gd name="connsiteY74" fmla="*/ 46549 h 2378826"/>
                  <a:gd name="connsiteX75" fmla="*/ 472028 w 3738370"/>
                  <a:gd name="connsiteY75" fmla="*/ 45777 h 2378826"/>
                  <a:gd name="connsiteX76" fmla="*/ 995893 w 3738370"/>
                  <a:gd name="connsiteY76" fmla="*/ 42367 h 2378826"/>
                  <a:gd name="connsiteX77" fmla="*/ 44127 w 3738370"/>
                  <a:gd name="connsiteY77" fmla="*/ 1922869 h 2378826"/>
                  <a:gd name="connsiteX78" fmla="*/ 38164 w 3738370"/>
                  <a:gd name="connsiteY78" fmla="*/ 1295829 h 2378826"/>
                  <a:gd name="connsiteX79" fmla="*/ 33116 w 3738370"/>
                  <a:gd name="connsiteY79" fmla="*/ 630393 h 2378826"/>
                  <a:gd name="connsiteX80" fmla="*/ 32363 w 3738370"/>
                  <a:gd name="connsiteY80" fmla="*/ 412671 h 2378826"/>
                  <a:gd name="connsiteX81" fmla="*/ 60900 w 3738370"/>
                  <a:gd name="connsiteY81" fmla="*/ 431216 h 2378826"/>
                  <a:gd name="connsiteX82" fmla="*/ 110754 w 3738370"/>
                  <a:gd name="connsiteY82" fmla="*/ 433969 h 2378826"/>
                  <a:gd name="connsiteX83" fmla="*/ 199003 w 3738370"/>
                  <a:gd name="connsiteY83" fmla="*/ 411651 h 2378826"/>
                  <a:gd name="connsiteX84" fmla="*/ 198536 w 3738370"/>
                  <a:gd name="connsiteY84" fmla="*/ 632365 h 2378826"/>
                  <a:gd name="connsiteX85" fmla="*/ 199984 w 3738370"/>
                  <a:gd name="connsiteY85" fmla="*/ 1099404 h 2378826"/>
                  <a:gd name="connsiteX86" fmla="*/ 216053 w 3738370"/>
                  <a:gd name="connsiteY86" fmla="*/ 2004308 h 2378826"/>
                  <a:gd name="connsiteX87" fmla="*/ 111364 w 3738370"/>
                  <a:gd name="connsiteY87" fmla="*/ 2019786 h 2378826"/>
                  <a:gd name="connsiteX88" fmla="*/ 47165 w 3738370"/>
                  <a:gd name="connsiteY88" fmla="*/ 2097929 h 2378826"/>
                  <a:gd name="connsiteX89" fmla="*/ 45793 w 3738370"/>
                  <a:gd name="connsiteY89" fmla="*/ 2099634 h 2378826"/>
                  <a:gd name="connsiteX90" fmla="*/ 44127 w 3738370"/>
                  <a:gd name="connsiteY90" fmla="*/ 1922869 h 2378826"/>
                  <a:gd name="connsiteX91" fmla="*/ 593691 w 3738370"/>
                  <a:gd name="connsiteY91" fmla="*/ 2344598 h 2378826"/>
                  <a:gd name="connsiteX92" fmla="*/ 371320 w 3738370"/>
                  <a:gd name="connsiteY92" fmla="*/ 2345884 h 2378826"/>
                  <a:gd name="connsiteX93" fmla="*/ 394589 w 3738370"/>
                  <a:gd name="connsiteY93" fmla="*/ 2276580 h 2378826"/>
                  <a:gd name="connsiteX94" fmla="*/ 385017 w 3738370"/>
                  <a:gd name="connsiteY94" fmla="*/ 2212448 h 2378826"/>
                  <a:gd name="connsiteX95" fmla="*/ 383216 w 3738370"/>
                  <a:gd name="connsiteY95" fmla="*/ 2209333 h 2378826"/>
                  <a:gd name="connsiteX96" fmla="*/ 404400 w 3738370"/>
                  <a:gd name="connsiteY96" fmla="*/ 2210143 h 2378826"/>
                  <a:gd name="connsiteX97" fmla="*/ 522234 w 3738370"/>
                  <a:gd name="connsiteY97" fmla="*/ 2212943 h 2378826"/>
                  <a:gd name="connsiteX98" fmla="*/ 985282 w 3738370"/>
                  <a:gd name="connsiteY98" fmla="*/ 2209371 h 2378826"/>
                  <a:gd name="connsiteX99" fmla="*/ 1212996 w 3738370"/>
                  <a:gd name="connsiteY99" fmla="*/ 2207933 h 2378826"/>
                  <a:gd name="connsiteX100" fmla="*/ 1221302 w 3738370"/>
                  <a:gd name="connsiteY100" fmla="*/ 2205628 h 2378826"/>
                  <a:gd name="connsiteX101" fmla="*/ 1222884 w 3738370"/>
                  <a:gd name="connsiteY101" fmla="*/ 2217610 h 2378826"/>
                  <a:gd name="connsiteX102" fmla="*/ 1226560 w 3738370"/>
                  <a:gd name="connsiteY102" fmla="*/ 2242737 h 2378826"/>
                  <a:gd name="connsiteX103" fmla="*/ 1234647 w 3738370"/>
                  <a:gd name="connsiteY103" fmla="*/ 2265845 h 2378826"/>
                  <a:gd name="connsiteX104" fmla="*/ 1234066 w 3738370"/>
                  <a:gd name="connsiteY104" fmla="*/ 2265855 h 2378826"/>
                  <a:gd name="connsiteX105" fmla="*/ 1163800 w 3738370"/>
                  <a:gd name="connsiteY105" fmla="*/ 2268103 h 2378826"/>
                  <a:gd name="connsiteX106" fmla="*/ 1125967 w 3738370"/>
                  <a:gd name="connsiteY106" fmla="*/ 2279952 h 2378826"/>
                  <a:gd name="connsiteX107" fmla="*/ 1107593 w 3738370"/>
                  <a:gd name="connsiteY107" fmla="*/ 2315832 h 2378826"/>
                  <a:gd name="connsiteX108" fmla="*/ 1106098 w 3738370"/>
                  <a:gd name="connsiteY108" fmla="*/ 2341607 h 2378826"/>
                  <a:gd name="connsiteX109" fmla="*/ 593691 w 3738370"/>
                  <a:gd name="connsiteY109" fmla="*/ 2344598 h 2378826"/>
                  <a:gd name="connsiteX110" fmla="*/ 1688056 w 3738370"/>
                  <a:gd name="connsiteY110" fmla="*/ 2093500 h 2378826"/>
                  <a:gd name="connsiteX111" fmla="*/ 1695409 w 3738370"/>
                  <a:gd name="connsiteY111" fmla="*/ 2129847 h 2378826"/>
                  <a:gd name="connsiteX112" fmla="*/ 1704658 w 3738370"/>
                  <a:gd name="connsiteY112" fmla="*/ 2177053 h 2378826"/>
                  <a:gd name="connsiteX113" fmla="*/ 1729518 w 3738370"/>
                  <a:gd name="connsiteY113" fmla="*/ 2257463 h 2378826"/>
                  <a:gd name="connsiteX114" fmla="*/ 1728775 w 3738370"/>
                  <a:gd name="connsiteY114" fmla="*/ 2257473 h 2378826"/>
                  <a:gd name="connsiteX115" fmla="*/ 1333545 w 3738370"/>
                  <a:gd name="connsiteY115" fmla="*/ 2264236 h 2378826"/>
                  <a:gd name="connsiteX116" fmla="*/ 1254764 w 3738370"/>
                  <a:gd name="connsiteY116" fmla="*/ 2265502 h 2378826"/>
                  <a:gd name="connsiteX117" fmla="*/ 1255887 w 3738370"/>
                  <a:gd name="connsiteY117" fmla="*/ 2263616 h 2378826"/>
                  <a:gd name="connsiteX118" fmla="*/ 1252964 w 3738370"/>
                  <a:gd name="connsiteY118" fmla="*/ 2212991 h 2378826"/>
                  <a:gd name="connsiteX119" fmla="*/ 1248058 w 3738370"/>
                  <a:gd name="connsiteY119" fmla="*/ 2168347 h 2378826"/>
                  <a:gd name="connsiteX120" fmla="*/ 1241124 w 3738370"/>
                  <a:gd name="connsiteY120" fmla="*/ 2104949 h 2378826"/>
                  <a:gd name="connsiteX121" fmla="*/ 1251696 w 3738370"/>
                  <a:gd name="connsiteY121" fmla="*/ 2101520 h 2378826"/>
                  <a:gd name="connsiteX122" fmla="*/ 1292473 w 3738370"/>
                  <a:gd name="connsiteY122" fmla="*/ 2093014 h 2378826"/>
                  <a:gd name="connsiteX123" fmla="*/ 1384142 w 3738370"/>
                  <a:gd name="connsiteY123" fmla="*/ 2084899 h 2378826"/>
                  <a:gd name="connsiteX124" fmla="*/ 1588139 w 3738370"/>
                  <a:gd name="connsiteY124" fmla="*/ 2090557 h 2378826"/>
                  <a:gd name="connsiteX125" fmla="*/ 1683998 w 3738370"/>
                  <a:gd name="connsiteY125" fmla="*/ 2093976 h 2378826"/>
                  <a:gd name="connsiteX126" fmla="*/ 1688056 w 3738370"/>
                  <a:gd name="connsiteY126" fmla="*/ 2093500 h 2378826"/>
                  <a:gd name="connsiteX127" fmla="*/ 1756141 w 3738370"/>
                  <a:gd name="connsiteY127" fmla="*/ 2242166 h 2378826"/>
                  <a:gd name="connsiteX128" fmla="*/ 1741196 w 3738370"/>
                  <a:gd name="connsiteY128" fmla="*/ 2201752 h 2378826"/>
                  <a:gd name="connsiteX129" fmla="*/ 1748178 w 3738370"/>
                  <a:gd name="connsiteY129" fmla="*/ 2203285 h 2378826"/>
                  <a:gd name="connsiteX130" fmla="*/ 1979635 w 3738370"/>
                  <a:gd name="connsiteY130" fmla="*/ 2201913 h 2378826"/>
                  <a:gd name="connsiteX131" fmla="*/ 1985264 w 3738370"/>
                  <a:gd name="connsiteY131" fmla="*/ 2200894 h 2378826"/>
                  <a:gd name="connsiteX132" fmla="*/ 2136903 w 3738370"/>
                  <a:gd name="connsiteY132" fmla="*/ 2252291 h 2378826"/>
                  <a:gd name="connsiteX133" fmla="*/ 2125806 w 3738370"/>
                  <a:gd name="connsiteY133" fmla="*/ 2252405 h 2378826"/>
                  <a:gd name="connsiteX134" fmla="*/ 1756064 w 3738370"/>
                  <a:gd name="connsiteY134" fmla="*/ 2257101 h 2378826"/>
                  <a:gd name="connsiteX135" fmla="*/ 1756141 w 3738370"/>
                  <a:gd name="connsiteY135" fmla="*/ 2242166 h 2378826"/>
                  <a:gd name="connsiteX136" fmla="*/ 2299866 w 3738370"/>
                  <a:gd name="connsiteY136" fmla="*/ 2192750 h 2378826"/>
                  <a:gd name="connsiteX137" fmla="*/ 2299180 w 3738370"/>
                  <a:gd name="connsiteY137" fmla="*/ 2242509 h 2378826"/>
                  <a:gd name="connsiteX138" fmla="*/ 2299513 w 3738370"/>
                  <a:gd name="connsiteY138" fmla="*/ 2250681 h 2378826"/>
                  <a:gd name="connsiteX139" fmla="*/ 2188976 w 3738370"/>
                  <a:gd name="connsiteY139" fmla="*/ 2251758 h 2378826"/>
                  <a:gd name="connsiteX140" fmla="*/ 2178965 w 3738370"/>
                  <a:gd name="connsiteY140" fmla="*/ 2232346 h 2378826"/>
                  <a:gd name="connsiteX141" fmla="*/ 1984721 w 3738370"/>
                  <a:gd name="connsiteY141" fmla="*/ 2167814 h 2378826"/>
                  <a:gd name="connsiteX142" fmla="*/ 1987217 w 3738370"/>
                  <a:gd name="connsiteY142" fmla="*/ 2138953 h 2378826"/>
                  <a:gd name="connsiteX143" fmla="*/ 1990170 w 3738370"/>
                  <a:gd name="connsiteY143" fmla="*/ 2116931 h 2378826"/>
                  <a:gd name="connsiteX144" fmla="*/ 1994361 w 3738370"/>
                  <a:gd name="connsiteY144" fmla="*/ 2094424 h 2378826"/>
                  <a:gd name="connsiteX145" fmla="*/ 2014087 w 3738370"/>
                  <a:gd name="connsiteY145" fmla="*/ 2103377 h 2378826"/>
                  <a:gd name="connsiteX146" fmla="*/ 2054073 w 3738370"/>
                  <a:gd name="connsiteY146" fmla="*/ 2118312 h 2378826"/>
                  <a:gd name="connsiteX147" fmla="*/ 2123348 w 3738370"/>
                  <a:gd name="connsiteY147" fmla="*/ 2140972 h 2378826"/>
                  <a:gd name="connsiteX148" fmla="*/ 2237611 w 3738370"/>
                  <a:gd name="connsiteY148" fmla="*/ 2175653 h 2378826"/>
                  <a:gd name="connsiteX149" fmla="*/ 2299866 w 3738370"/>
                  <a:gd name="connsiteY149" fmla="*/ 2192750 h 2378826"/>
                  <a:gd name="connsiteX150" fmla="*/ 1925962 w 3738370"/>
                  <a:gd name="connsiteY150" fmla="*/ 2149202 h 2378826"/>
                  <a:gd name="connsiteX151" fmla="*/ 1960500 w 3738370"/>
                  <a:gd name="connsiteY151" fmla="*/ 2141068 h 2378826"/>
                  <a:gd name="connsiteX152" fmla="*/ 1959966 w 3738370"/>
                  <a:gd name="connsiteY152" fmla="*/ 2160137 h 2378826"/>
                  <a:gd name="connsiteX153" fmla="*/ 1956289 w 3738370"/>
                  <a:gd name="connsiteY153" fmla="*/ 2158013 h 2378826"/>
                  <a:gd name="connsiteX154" fmla="*/ 1901349 w 3738370"/>
                  <a:gd name="connsiteY154" fmla="*/ 2146030 h 2378826"/>
                  <a:gd name="connsiteX155" fmla="*/ 1897673 w 3738370"/>
                  <a:gd name="connsiteY155" fmla="*/ 2143944 h 2378826"/>
                  <a:gd name="connsiteX156" fmla="*/ 1925962 w 3738370"/>
                  <a:gd name="connsiteY156" fmla="*/ 2149202 h 2378826"/>
                  <a:gd name="connsiteX157" fmla="*/ 2452818 w 3738370"/>
                  <a:gd name="connsiteY157" fmla="*/ 2336406 h 2378826"/>
                  <a:gd name="connsiteX158" fmla="*/ 1802346 w 3738370"/>
                  <a:gd name="connsiteY158" fmla="*/ 2338273 h 2378826"/>
                  <a:gd name="connsiteX159" fmla="*/ 1156218 w 3738370"/>
                  <a:gd name="connsiteY159" fmla="*/ 2341302 h 2378826"/>
                  <a:gd name="connsiteX160" fmla="*/ 1116594 w 3738370"/>
                  <a:gd name="connsiteY160" fmla="*/ 2341531 h 2378826"/>
                  <a:gd name="connsiteX161" fmla="*/ 1126967 w 3738370"/>
                  <a:gd name="connsiteY161" fmla="*/ 2296916 h 2378826"/>
                  <a:gd name="connsiteX162" fmla="*/ 1158418 w 3738370"/>
                  <a:gd name="connsiteY162" fmla="*/ 2282143 h 2378826"/>
                  <a:gd name="connsiteX163" fmla="*/ 1217168 w 3738370"/>
                  <a:gd name="connsiteY163" fmla="*/ 2280419 h 2378826"/>
                  <a:gd name="connsiteX164" fmla="*/ 1312895 w 3738370"/>
                  <a:gd name="connsiteY164" fmla="*/ 2279723 h 2378826"/>
                  <a:gd name="connsiteX165" fmla="*/ 1692923 w 3738370"/>
                  <a:gd name="connsiteY165" fmla="*/ 2275094 h 2378826"/>
                  <a:gd name="connsiteX166" fmla="*/ 2072866 w 3738370"/>
                  <a:gd name="connsiteY166" fmla="*/ 2270065 h 2378826"/>
                  <a:gd name="connsiteX167" fmla="*/ 2455476 w 3738370"/>
                  <a:gd name="connsiteY167" fmla="*/ 2267484 h 2378826"/>
                  <a:gd name="connsiteX168" fmla="*/ 2542363 w 3738370"/>
                  <a:gd name="connsiteY168" fmla="*/ 2267207 h 2378826"/>
                  <a:gd name="connsiteX169" fmla="*/ 2597017 w 3738370"/>
                  <a:gd name="connsiteY169" fmla="*/ 2267350 h 2378826"/>
                  <a:gd name="connsiteX170" fmla="*/ 2634793 w 3738370"/>
                  <a:gd name="connsiteY170" fmla="*/ 2276875 h 2378826"/>
                  <a:gd name="connsiteX171" fmla="*/ 2663521 w 3738370"/>
                  <a:gd name="connsiteY171" fmla="*/ 2309317 h 2378826"/>
                  <a:gd name="connsiteX172" fmla="*/ 2675513 w 3738370"/>
                  <a:gd name="connsiteY172" fmla="*/ 2336340 h 2378826"/>
                  <a:gd name="connsiteX173" fmla="*/ 2452818 w 3738370"/>
                  <a:gd name="connsiteY173" fmla="*/ 2336406 h 2378826"/>
                  <a:gd name="connsiteX174" fmla="*/ 3037558 w 3738370"/>
                  <a:gd name="connsiteY174" fmla="*/ 2337206 h 2378826"/>
                  <a:gd name="connsiteX175" fmla="*/ 2694182 w 3738370"/>
                  <a:gd name="connsiteY175" fmla="*/ 2336359 h 2378826"/>
                  <a:gd name="connsiteX176" fmla="*/ 2693667 w 3738370"/>
                  <a:gd name="connsiteY176" fmla="*/ 2333149 h 2378826"/>
                  <a:gd name="connsiteX177" fmla="*/ 2631545 w 3738370"/>
                  <a:gd name="connsiteY177" fmla="*/ 2254853 h 2378826"/>
                  <a:gd name="connsiteX178" fmla="*/ 2525684 w 3738370"/>
                  <a:gd name="connsiteY178" fmla="*/ 2248910 h 2378826"/>
                  <a:gd name="connsiteX179" fmla="*/ 2328860 w 3738370"/>
                  <a:gd name="connsiteY179" fmla="*/ 2250405 h 2378826"/>
                  <a:gd name="connsiteX180" fmla="*/ 2328222 w 3738370"/>
                  <a:gd name="connsiteY180" fmla="*/ 2176367 h 2378826"/>
                  <a:gd name="connsiteX181" fmla="*/ 2325564 w 3738370"/>
                  <a:gd name="connsiteY181" fmla="*/ 2170786 h 2378826"/>
                  <a:gd name="connsiteX182" fmla="*/ 2317497 w 3738370"/>
                  <a:gd name="connsiteY182" fmla="*/ 2165652 h 2378826"/>
                  <a:gd name="connsiteX183" fmla="*/ 2071409 w 3738370"/>
                  <a:gd name="connsiteY183" fmla="*/ 2094033 h 2378826"/>
                  <a:gd name="connsiteX184" fmla="*/ 2026412 w 3738370"/>
                  <a:gd name="connsiteY184" fmla="*/ 2082622 h 2378826"/>
                  <a:gd name="connsiteX185" fmla="*/ 2000114 w 3738370"/>
                  <a:gd name="connsiteY185" fmla="*/ 2078250 h 2378826"/>
                  <a:gd name="connsiteX186" fmla="*/ 1977873 w 3738370"/>
                  <a:gd name="connsiteY186" fmla="*/ 2079098 h 2378826"/>
                  <a:gd name="connsiteX187" fmla="*/ 1976997 w 3738370"/>
                  <a:gd name="connsiteY187" fmla="*/ 2081717 h 2378826"/>
                  <a:gd name="connsiteX188" fmla="*/ 1972168 w 3738370"/>
                  <a:gd name="connsiteY188" fmla="*/ 2084851 h 2378826"/>
                  <a:gd name="connsiteX189" fmla="*/ 1963748 w 3738370"/>
                  <a:gd name="connsiteY189" fmla="*/ 2102577 h 2378826"/>
                  <a:gd name="connsiteX190" fmla="*/ 1886157 w 3738370"/>
                  <a:gd name="connsiteY190" fmla="*/ 2088261 h 2378826"/>
                  <a:gd name="connsiteX191" fmla="*/ 1871555 w 3738370"/>
                  <a:gd name="connsiteY191" fmla="*/ 2094205 h 2378826"/>
                  <a:gd name="connsiteX192" fmla="*/ 1866393 w 3738370"/>
                  <a:gd name="connsiteY192" fmla="*/ 2106054 h 2378826"/>
                  <a:gd name="connsiteX193" fmla="*/ 1861716 w 3738370"/>
                  <a:gd name="connsiteY193" fmla="*/ 2117188 h 2378826"/>
                  <a:gd name="connsiteX194" fmla="*/ 1862725 w 3738370"/>
                  <a:gd name="connsiteY194" fmla="*/ 2122865 h 2378826"/>
                  <a:gd name="connsiteX195" fmla="*/ 1882851 w 3738370"/>
                  <a:gd name="connsiteY195" fmla="*/ 2163661 h 2378826"/>
                  <a:gd name="connsiteX196" fmla="*/ 1900330 w 3738370"/>
                  <a:gd name="connsiteY196" fmla="*/ 2171691 h 2378826"/>
                  <a:gd name="connsiteX197" fmla="*/ 1748187 w 3738370"/>
                  <a:gd name="connsiteY197" fmla="*/ 2172595 h 2378826"/>
                  <a:gd name="connsiteX198" fmla="*/ 1736176 w 3738370"/>
                  <a:gd name="connsiteY198" fmla="*/ 2178634 h 2378826"/>
                  <a:gd name="connsiteX199" fmla="*/ 1733700 w 3738370"/>
                  <a:gd name="connsiteY199" fmla="*/ 2165985 h 2378826"/>
                  <a:gd name="connsiteX200" fmla="*/ 1725032 w 3738370"/>
                  <a:gd name="connsiteY200" fmla="*/ 2121694 h 2378826"/>
                  <a:gd name="connsiteX201" fmla="*/ 1710535 w 3738370"/>
                  <a:gd name="connsiteY201" fmla="*/ 2077888 h 2378826"/>
                  <a:gd name="connsiteX202" fmla="*/ 1697705 w 3738370"/>
                  <a:gd name="connsiteY202" fmla="*/ 2072488 h 2378826"/>
                  <a:gd name="connsiteX203" fmla="*/ 1684017 w 3738370"/>
                  <a:gd name="connsiteY203" fmla="*/ 2063296 h 2378826"/>
                  <a:gd name="connsiteX204" fmla="*/ 1292207 w 3738370"/>
                  <a:gd name="connsiteY204" fmla="*/ 2062115 h 2378826"/>
                  <a:gd name="connsiteX205" fmla="*/ 1246096 w 3738370"/>
                  <a:gd name="connsiteY205" fmla="*/ 2073631 h 2378826"/>
                  <a:gd name="connsiteX206" fmla="*/ 1233780 w 3738370"/>
                  <a:gd name="connsiteY206" fmla="*/ 2078155 h 2378826"/>
                  <a:gd name="connsiteX207" fmla="*/ 1221778 w 3738370"/>
                  <a:gd name="connsiteY207" fmla="*/ 2081994 h 2378826"/>
                  <a:gd name="connsiteX208" fmla="*/ 1221141 w 3738370"/>
                  <a:gd name="connsiteY208" fmla="*/ 2084651 h 2378826"/>
                  <a:gd name="connsiteX209" fmla="*/ 1211073 w 3738370"/>
                  <a:gd name="connsiteY209" fmla="*/ 2098043 h 2378826"/>
                  <a:gd name="connsiteX210" fmla="*/ 1216349 w 3738370"/>
                  <a:gd name="connsiteY210" fmla="*/ 2107340 h 2378826"/>
                  <a:gd name="connsiteX211" fmla="*/ 1217254 w 3738370"/>
                  <a:gd name="connsiteY211" fmla="*/ 2107645 h 2378826"/>
                  <a:gd name="connsiteX212" fmla="*/ 1217521 w 3738370"/>
                  <a:gd name="connsiteY212" fmla="*/ 2170062 h 2378826"/>
                  <a:gd name="connsiteX213" fmla="*/ 1218245 w 3738370"/>
                  <a:gd name="connsiteY213" fmla="*/ 2178091 h 2378826"/>
                  <a:gd name="connsiteX214" fmla="*/ 1213006 w 3738370"/>
                  <a:gd name="connsiteY214" fmla="*/ 2177234 h 2378826"/>
                  <a:gd name="connsiteX215" fmla="*/ 760569 w 3738370"/>
                  <a:gd name="connsiteY215" fmla="*/ 2181987 h 2378826"/>
                  <a:gd name="connsiteX216" fmla="*/ 535331 w 3738370"/>
                  <a:gd name="connsiteY216" fmla="*/ 2182406 h 2378826"/>
                  <a:gd name="connsiteX217" fmla="*/ 424069 w 3738370"/>
                  <a:gd name="connsiteY217" fmla="*/ 2180092 h 2378826"/>
                  <a:gd name="connsiteX218" fmla="*/ 368358 w 3738370"/>
                  <a:gd name="connsiteY218" fmla="*/ 2178053 h 2378826"/>
                  <a:gd name="connsiteX219" fmla="*/ 312522 w 3738370"/>
                  <a:gd name="connsiteY219" fmla="*/ 2173548 h 2378826"/>
                  <a:gd name="connsiteX220" fmla="*/ 282461 w 3738370"/>
                  <a:gd name="connsiteY220" fmla="*/ 2142496 h 2378826"/>
                  <a:gd name="connsiteX221" fmla="*/ 255467 w 3738370"/>
                  <a:gd name="connsiteY221" fmla="*/ 2101348 h 2378826"/>
                  <a:gd name="connsiteX222" fmla="*/ 248238 w 3738370"/>
                  <a:gd name="connsiteY222" fmla="*/ 2053533 h 2378826"/>
                  <a:gd name="connsiteX223" fmla="*/ 246438 w 3738370"/>
                  <a:gd name="connsiteY223" fmla="*/ 1994230 h 2378826"/>
                  <a:gd name="connsiteX224" fmla="*/ 240427 w 3738370"/>
                  <a:gd name="connsiteY224" fmla="*/ 1763763 h 2378826"/>
                  <a:gd name="connsiteX225" fmla="*/ 232693 w 3738370"/>
                  <a:gd name="connsiteY225" fmla="*/ 1309859 h 2378826"/>
                  <a:gd name="connsiteX226" fmla="*/ 229750 w 3738370"/>
                  <a:gd name="connsiteY226" fmla="*/ 401936 h 2378826"/>
                  <a:gd name="connsiteX227" fmla="*/ 229969 w 3738370"/>
                  <a:gd name="connsiteY227" fmla="*/ 345929 h 2378826"/>
                  <a:gd name="connsiteX228" fmla="*/ 236551 w 3738370"/>
                  <a:gd name="connsiteY228" fmla="*/ 292770 h 2378826"/>
                  <a:gd name="connsiteX229" fmla="*/ 292253 w 3738370"/>
                  <a:gd name="connsiteY229" fmla="*/ 234934 h 2378826"/>
                  <a:gd name="connsiteX230" fmla="*/ 326295 w 3738370"/>
                  <a:gd name="connsiteY230" fmla="*/ 219046 h 2378826"/>
                  <a:gd name="connsiteX231" fmla="*/ 381436 w 3738370"/>
                  <a:gd name="connsiteY231" fmla="*/ 214351 h 2378826"/>
                  <a:gd name="connsiteX232" fmla="*/ 493659 w 3738370"/>
                  <a:gd name="connsiteY232" fmla="*/ 212207 h 2378826"/>
                  <a:gd name="connsiteX233" fmla="*/ 952136 w 3738370"/>
                  <a:gd name="connsiteY233" fmla="*/ 206169 h 2378826"/>
                  <a:gd name="connsiteX234" fmla="*/ 1865154 w 3738370"/>
                  <a:gd name="connsiteY234" fmla="*/ 201263 h 2378826"/>
                  <a:gd name="connsiteX235" fmla="*/ 2772906 w 3738370"/>
                  <a:gd name="connsiteY235" fmla="*/ 195853 h 2378826"/>
                  <a:gd name="connsiteX236" fmla="*/ 3223334 w 3738370"/>
                  <a:gd name="connsiteY236" fmla="*/ 195910 h 2378826"/>
                  <a:gd name="connsiteX237" fmla="*/ 3337319 w 3738370"/>
                  <a:gd name="connsiteY237" fmla="*/ 197958 h 2378826"/>
                  <a:gd name="connsiteX238" fmla="*/ 3393479 w 3738370"/>
                  <a:gd name="connsiteY238" fmla="*/ 199892 h 2378826"/>
                  <a:gd name="connsiteX239" fmla="*/ 3439380 w 3738370"/>
                  <a:gd name="connsiteY239" fmla="*/ 219828 h 2378826"/>
                  <a:gd name="connsiteX240" fmla="*/ 3485566 w 3738370"/>
                  <a:gd name="connsiteY240" fmla="*/ 283836 h 2378826"/>
                  <a:gd name="connsiteX241" fmla="*/ 3488815 w 3738370"/>
                  <a:gd name="connsiteY241" fmla="*/ 330156 h 2378826"/>
                  <a:gd name="connsiteX242" fmla="*/ 3489624 w 3738370"/>
                  <a:gd name="connsiteY242" fmla="*/ 389677 h 2378826"/>
                  <a:gd name="connsiteX243" fmla="*/ 3500254 w 3738370"/>
                  <a:gd name="connsiteY243" fmla="*/ 1305659 h 2378826"/>
                  <a:gd name="connsiteX244" fmla="*/ 3504693 w 3738370"/>
                  <a:gd name="connsiteY244" fmla="*/ 1762001 h 2378826"/>
                  <a:gd name="connsiteX245" fmla="*/ 3506826 w 3738370"/>
                  <a:gd name="connsiteY245" fmla="*/ 1990173 h 2378826"/>
                  <a:gd name="connsiteX246" fmla="*/ 3495358 w 3738370"/>
                  <a:gd name="connsiteY246" fmla="*/ 2083146 h 2378826"/>
                  <a:gd name="connsiteX247" fmla="*/ 3441751 w 3738370"/>
                  <a:gd name="connsiteY247" fmla="*/ 2141725 h 2378826"/>
                  <a:gd name="connsiteX248" fmla="*/ 3425245 w 3738370"/>
                  <a:gd name="connsiteY248" fmla="*/ 2151240 h 2378826"/>
                  <a:gd name="connsiteX249" fmla="*/ 3410929 w 3738370"/>
                  <a:gd name="connsiteY249" fmla="*/ 2152774 h 2378826"/>
                  <a:gd name="connsiteX250" fmla="*/ 3378524 w 3738370"/>
                  <a:gd name="connsiteY250" fmla="*/ 2156289 h 2378826"/>
                  <a:gd name="connsiteX251" fmla="*/ 3311516 w 3738370"/>
                  <a:gd name="connsiteY251" fmla="*/ 2161165 h 2378826"/>
                  <a:gd name="connsiteX252" fmla="*/ 3179880 w 3738370"/>
                  <a:gd name="connsiteY252" fmla="*/ 2163880 h 2378826"/>
                  <a:gd name="connsiteX253" fmla="*/ 2912409 w 3738370"/>
                  <a:gd name="connsiteY253" fmla="*/ 2161403 h 2378826"/>
                  <a:gd name="connsiteX254" fmla="*/ 2788556 w 3738370"/>
                  <a:gd name="connsiteY254" fmla="*/ 2167928 h 2378826"/>
                  <a:gd name="connsiteX255" fmla="*/ 2568338 w 3738370"/>
                  <a:gd name="connsiteY255" fmla="*/ 2168319 h 2378826"/>
                  <a:gd name="connsiteX256" fmla="*/ 2345928 w 3738370"/>
                  <a:gd name="connsiteY256" fmla="*/ 2169004 h 2378826"/>
                  <a:gd name="connsiteX257" fmla="*/ 2345928 w 3738370"/>
                  <a:gd name="connsiteY257" fmla="*/ 2199713 h 2378826"/>
                  <a:gd name="connsiteX258" fmla="*/ 3283675 w 3738370"/>
                  <a:gd name="connsiteY258" fmla="*/ 2198389 h 2378826"/>
                  <a:gd name="connsiteX259" fmla="*/ 3355950 w 3738370"/>
                  <a:gd name="connsiteY259" fmla="*/ 2199637 h 2378826"/>
                  <a:gd name="connsiteX260" fmla="*/ 3354359 w 3738370"/>
                  <a:gd name="connsiteY260" fmla="*/ 2208486 h 2378826"/>
                  <a:gd name="connsiteX261" fmla="*/ 3351131 w 3738370"/>
                  <a:gd name="connsiteY261" fmla="*/ 2236851 h 2378826"/>
                  <a:gd name="connsiteX262" fmla="*/ 3358646 w 3738370"/>
                  <a:gd name="connsiteY262" fmla="*/ 2288305 h 2378826"/>
                  <a:gd name="connsiteX263" fmla="*/ 3386554 w 3738370"/>
                  <a:gd name="connsiteY263" fmla="*/ 2332492 h 2378826"/>
                  <a:gd name="connsiteX264" fmla="*/ 3396507 w 3738370"/>
                  <a:gd name="connsiteY264" fmla="*/ 2341617 h 2378826"/>
                  <a:gd name="connsiteX265" fmla="*/ 3037558 w 3738370"/>
                  <a:gd name="connsiteY265" fmla="*/ 2337206 h 237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3738370" h="2378826">
                    <a:moveTo>
                      <a:pt x="3736122" y="2036055"/>
                    </a:moveTo>
                    <a:cubicBezTo>
                      <a:pt x="3735665" y="1991087"/>
                      <a:pt x="3735188" y="1946129"/>
                      <a:pt x="3734722" y="1901161"/>
                    </a:cubicBezTo>
                    <a:cubicBezTo>
                      <a:pt x="3732378" y="1675600"/>
                      <a:pt x="3730035" y="1450038"/>
                      <a:pt x="3727996" y="1224477"/>
                    </a:cubicBezTo>
                    <a:cubicBezTo>
                      <a:pt x="3725920" y="994239"/>
                      <a:pt x="3724044" y="763991"/>
                      <a:pt x="3723177" y="533743"/>
                    </a:cubicBezTo>
                    <a:cubicBezTo>
                      <a:pt x="3722834" y="441912"/>
                      <a:pt x="3722634" y="350082"/>
                      <a:pt x="3722949" y="258242"/>
                    </a:cubicBezTo>
                    <a:cubicBezTo>
                      <a:pt x="3723120" y="209445"/>
                      <a:pt x="3725063" y="162239"/>
                      <a:pt x="3704689" y="116491"/>
                    </a:cubicBezTo>
                    <a:cubicBezTo>
                      <a:pt x="3681600" y="64637"/>
                      <a:pt x="3635966" y="20612"/>
                      <a:pt x="3580217" y="6248"/>
                    </a:cubicBezTo>
                    <a:cubicBezTo>
                      <a:pt x="3548955" y="-1810"/>
                      <a:pt x="3514608" y="1019"/>
                      <a:pt x="3482509" y="810"/>
                    </a:cubicBezTo>
                    <a:cubicBezTo>
                      <a:pt x="3451248" y="610"/>
                      <a:pt x="3419987" y="457"/>
                      <a:pt x="3388716" y="343"/>
                    </a:cubicBezTo>
                    <a:cubicBezTo>
                      <a:pt x="3314888" y="76"/>
                      <a:pt x="3241060" y="0"/>
                      <a:pt x="3167231" y="0"/>
                    </a:cubicBezTo>
                    <a:cubicBezTo>
                      <a:pt x="2982027" y="10"/>
                      <a:pt x="2796814" y="533"/>
                      <a:pt x="2611609" y="1210"/>
                    </a:cubicBezTo>
                    <a:cubicBezTo>
                      <a:pt x="2397240" y="1991"/>
                      <a:pt x="2182880" y="3029"/>
                      <a:pt x="1968510" y="4181"/>
                    </a:cubicBezTo>
                    <a:cubicBezTo>
                      <a:pt x="1749301" y="5363"/>
                      <a:pt x="1530103" y="6667"/>
                      <a:pt x="1310895" y="8039"/>
                    </a:cubicBezTo>
                    <a:cubicBezTo>
                      <a:pt x="1113603" y="9277"/>
                      <a:pt x="916312" y="10563"/>
                      <a:pt x="719020" y="11859"/>
                    </a:cubicBezTo>
                    <a:cubicBezTo>
                      <a:pt x="567497" y="12849"/>
                      <a:pt x="415973" y="13859"/>
                      <a:pt x="264449" y="14764"/>
                    </a:cubicBezTo>
                    <a:cubicBezTo>
                      <a:pt x="236017" y="14935"/>
                      <a:pt x="207185" y="13745"/>
                      <a:pt x="178810" y="15497"/>
                    </a:cubicBezTo>
                    <a:cubicBezTo>
                      <a:pt x="125823" y="18774"/>
                      <a:pt x="70682" y="43929"/>
                      <a:pt x="35735" y="84344"/>
                    </a:cubicBezTo>
                    <a:cubicBezTo>
                      <a:pt x="18838" y="103889"/>
                      <a:pt x="6351" y="127092"/>
                      <a:pt x="2312" y="152791"/>
                    </a:cubicBezTo>
                    <a:cubicBezTo>
                      <a:pt x="-536" y="170926"/>
                      <a:pt x="502" y="189767"/>
                      <a:pt x="388" y="208083"/>
                    </a:cubicBezTo>
                    <a:cubicBezTo>
                      <a:pt x="150" y="246250"/>
                      <a:pt x="54" y="284416"/>
                      <a:pt x="16" y="322583"/>
                    </a:cubicBezTo>
                    <a:cubicBezTo>
                      <a:pt x="-165" y="524161"/>
                      <a:pt x="1188" y="725748"/>
                      <a:pt x="2712" y="927316"/>
                    </a:cubicBezTo>
                    <a:cubicBezTo>
                      <a:pt x="4436" y="1155411"/>
                      <a:pt x="6608" y="1383497"/>
                      <a:pt x="9065" y="1611582"/>
                    </a:cubicBezTo>
                    <a:cubicBezTo>
                      <a:pt x="11018" y="1792948"/>
                      <a:pt x="13132" y="1974313"/>
                      <a:pt x="14999" y="2155679"/>
                    </a:cubicBezTo>
                    <a:cubicBezTo>
                      <a:pt x="15180" y="2173043"/>
                      <a:pt x="14294" y="2190836"/>
                      <a:pt x="16485" y="2208076"/>
                    </a:cubicBezTo>
                    <a:cubicBezTo>
                      <a:pt x="19790" y="2234108"/>
                      <a:pt x="30039" y="2259120"/>
                      <a:pt x="42927" y="2281828"/>
                    </a:cubicBezTo>
                    <a:cubicBezTo>
                      <a:pt x="66358" y="2323100"/>
                      <a:pt x="106230" y="2371163"/>
                      <a:pt x="156588" y="2377259"/>
                    </a:cubicBezTo>
                    <a:cubicBezTo>
                      <a:pt x="183811" y="2380555"/>
                      <a:pt x="212900" y="2377659"/>
                      <a:pt x="240303" y="2377478"/>
                    </a:cubicBezTo>
                    <a:cubicBezTo>
                      <a:pt x="271583" y="2377278"/>
                      <a:pt x="302864" y="2377068"/>
                      <a:pt x="334144" y="2376850"/>
                    </a:cubicBezTo>
                    <a:cubicBezTo>
                      <a:pt x="498069" y="2375735"/>
                      <a:pt x="662004" y="2374535"/>
                      <a:pt x="825929" y="2373354"/>
                    </a:cubicBezTo>
                    <a:cubicBezTo>
                      <a:pt x="1033127" y="2371868"/>
                      <a:pt x="1240315" y="2370392"/>
                      <a:pt x="1447512" y="2368991"/>
                    </a:cubicBezTo>
                    <a:cubicBezTo>
                      <a:pt x="1670244" y="2367487"/>
                      <a:pt x="1892967" y="2365439"/>
                      <a:pt x="2115690" y="2363829"/>
                    </a:cubicBezTo>
                    <a:cubicBezTo>
                      <a:pt x="2328479" y="2362286"/>
                      <a:pt x="2541267" y="2360876"/>
                      <a:pt x="2754056" y="2359219"/>
                    </a:cubicBezTo>
                    <a:cubicBezTo>
                      <a:pt x="2930764" y="2357847"/>
                      <a:pt x="3107443" y="2356342"/>
                      <a:pt x="3284132" y="2354418"/>
                    </a:cubicBezTo>
                    <a:cubicBezTo>
                      <a:pt x="3327194" y="2353952"/>
                      <a:pt x="3370257" y="2353551"/>
                      <a:pt x="3413329" y="2353199"/>
                    </a:cubicBezTo>
                    <a:cubicBezTo>
                      <a:pt x="3420673" y="2356971"/>
                      <a:pt x="3428369" y="2359009"/>
                      <a:pt x="3435665" y="2357380"/>
                    </a:cubicBezTo>
                    <a:cubicBezTo>
                      <a:pt x="3516113" y="2381021"/>
                      <a:pt x="3576492" y="2356961"/>
                      <a:pt x="3620488" y="2317861"/>
                    </a:cubicBezTo>
                    <a:cubicBezTo>
                      <a:pt x="3629699" y="2311708"/>
                      <a:pt x="3638595" y="2305069"/>
                      <a:pt x="3647139" y="2298011"/>
                    </a:cubicBezTo>
                    <a:cubicBezTo>
                      <a:pt x="3688554" y="2263750"/>
                      <a:pt x="3725691" y="2215058"/>
                      <a:pt x="3734864" y="2160918"/>
                    </a:cubicBezTo>
                    <a:cubicBezTo>
                      <a:pt x="3741675" y="2120760"/>
                      <a:pt x="3736541" y="2076688"/>
                      <a:pt x="3736122" y="2036055"/>
                    </a:cubicBezTo>
                    <a:close/>
                    <a:moveTo>
                      <a:pt x="3683534" y="2075564"/>
                    </a:moveTo>
                    <a:cubicBezTo>
                      <a:pt x="3666779" y="2060553"/>
                      <a:pt x="3648034" y="2047513"/>
                      <a:pt x="3627699" y="2037845"/>
                    </a:cubicBezTo>
                    <a:cubicBezTo>
                      <a:pt x="3608553" y="2028749"/>
                      <a:pt x="3587446" y="2021319"/>
                      <a:pt x="3566005" y="2021234"/>
                    </a:cubicBezTo>
                    <a:cubicBezTo>
                      <a:pt x="3556661" y="2021195"/>
                      <a:pt x="3546755" y="2022177"/>
                      <a:pt x="3537687" y="2025034"/>
                    </a:cubicBezTo>
                    <a:cubicBezTo>
                      <a:pt x="3537763" y="2021167"/>
                      <a:pt x="3537773" y="2017262"/>
                      <a:pt x="3537735" y="2013309"/>
                    </a:cubicBezTo>
                    <a:cubicBezTo>
                      <a:pt x="3536277" y="1856784"/>
                      <a:pt x="3534820" y="1700260"/>
                      <a:pt x="3533305" y="1543745"/>
                    </a:cubicBezTo>
                    <a:cubicBezTo>
                      <a:pt x="3530258" y="1228496"/>
                      <a:pt x="3526981" y="913238"/>
                      <a:pt x="3523028" y="597998"/>
                    </a:cubicBezTo>
                    <a:cubicBezTo>
                      <a:pt x="3522038" y="518636"/>
                      <a:pt x="3520999" y="439274"/>
                      <a:pt x="3519914" y="359912"/>
                    </a:cubicBezTo>
                    <a:cubicBezTo>
                      <a:pt x="3519818" y="352739"/>
                      <a:pt x="3519895" y="345462"/>
                      <a:pt x="3519961" y="338147"/>
                    </a:cubicBezTo>
                    <a:cubicBezTo>
                      <a:pt x="3532772" y="342624"/>
                      <a:pt x="3548450" y="342700"/>
                      <a:pt x="3561100" y="342738"/>
                    </a:cubicBezTo>
                    <a:cubicBezTo>
                      <a:pt x="3581636" y="342795"/>
                      <a:pt x="3602629" y="340176"/>
                      <a:pt x="3622621" y="335566"/>
                    </a:cubicBezTo>
                    <a:cubicBezTo>
                      <a:pt x="3642405" y="331003"/>
                      <a:pt x="3662427" y="323840"/>
                      <a:pt x="3679381" y="312496"/>
                    </a:cubicBezTo>
                    <a:cubicBezTo>
                      <a:pt x="3683229" y="309924"/>
                      <a:pt x="3686991" y="307143"/>
                      <a:pt x="3690563" y="304152"/>
                    </a:cubicBezTo>
                    <a:cubicBezTo>
                      <a:pt x="3690202" y="485384"/>
                      <a:pt x="3691373" y="666626"/>
                      <a:pt x="3692649" y="847858"/>
                    </a:cubicBezTo>
                    <a:cubicBezTo>
                      <a:pt x="3694287" y="1081707"/>
                      <a:pt x="3696479" y="1315555"/>
                      <a:pt x="3698821" y="1549403"/>
                    </a:cubicBezTo>
                    <a:cubicBezTo>
                      <a:pt x="3700650" y="1731712"/>
                      <a:pt x="3702613" y="1914020"/>
                      <a:pt x="3704442" y="2096338"/>
                    </a:cubicBezTo>
                    <a:cubicBezTo>
                      <a:pt x="3697907" y="2088747"/>
                      <a:pt x="3690506" y="2081822"/>
                      <a:pt x="3683534" y="2075564"/>
                    </a:cubicBezTo>
                    <a:close/>
                    <a:moveTo>
                      <a:pt x="995893" y="42367"/>
                    </a:moveTo>
                    <a:cubicBezTo>
                      <a:pt x="1203471" y="41024"/>
                      <a:pt x="1411040" y="39710"/>
                      <a:pt x="1618619" y="38481"/>
                    </a:cubicBezTo>
                    <a:cubicBezTo>
                      <a:pt x="1834350" y="37205"/>
                      <a:pt x="2050082" y="36014"/>
                      <a:pt x="2265814" y="34985"/>
                    </a:cubicBezTo>
                    <a:cubicBezTo>
                      <a:pt x="2466668" y="34033"/>
                      <a:pt x="2667521" y="33214"/>
                      <a:pt x="2868375" y="32728"/>
                    </a:cubicBezTo>
                    <a:cubicBezTo>
                      <a:pt x="3031100" y="32328"/>
                      <a:pt x="3193816" y="32090"/>
                      <a:pt x="3356541" y="32547"/>
                    </a:cubicBezTo>
                    <a:cubicBezTo>
                      <a:pt x="3365133" y="32575"/>
                      <a:pt x="3373715" y="32614"/>
                      <a:pt x="3382306" y="32652"/>
                    </a:cubicBezTo>
                    <a:cubicBezTo>
                      <a:pt x="3373352" y="54959"/>
                      <a:pt x="3367599" y="78657"/>
                      <a:pt x="3363208" y="102213"/>
                    </a:cubicBezTo>
                    <a:cubicBezTo>
                      <a:pt x="3360532" y="116548"/>
                      <a:pt x="3358207" y="131102"/>
                      <a:pt x="3357664" y="145694"/>
                    </a:cubicBezTo>
                    <a:cubicBezTo>
                      <a:pt x="3357398" y="152905"/>
                      <a:pt x="3357227" y="160601"/>
                      <a:pt x="3358722" y="167821"/>
                    </a:cubicBezTo>
                    <a:cubicBezTo>
                      <a:pt x="3325537" y="166954"/>
                      <a:pt x="3292352" y="166230"/>
                      <a:pt x="3259157" y="165706"/>
                    </a:cubicBezTo>
                    <a:cubicBezTo>
                      <a:pt x="3181947" y="164487"/>
                      <a:pt x="3104738" y="164097"/>
                      <a:pt x="3027519" y="164116"/>
                    </a:cubicBezTo>
                    <a:cubicBezTo>
                      <a:pt x="2714784" y="164211"/>
                      <a:pt x="2402069" y="167869"/>
                      <a:pt x="2089335" y="169507"/>
                    </a:cubicBezTo>
                    <a:cubicBezTo>
                      <a:pt x="1775095" y="171155"/>
                      <a:pt x="1460846" y="171745"/>
                      <a:pt x="1146607" y="173898"/>
                    </a:cubicBezTo>
                    <a:cubicBezTo>
                      <a:pt x="988330" y="174984"/>
                      <a:pt x="830063" y="176460"/>
                      <a:pt x="671805" y="178670"/>
                    </a:cubicBezTo>
                    <a:cubicBezTo>
                      <a:pt x="593709" y="179765"/>
                      <a:pt x="515624" y="181032"/>
                      <a:pt x="437528" y="182518"/>
                    </a:cubicBezTo>
                    <a:cubicBezTo>
                      <a:pt x="418821" y="182870"/>
                      <a:pt x="400114" y="183242"/>
                      <a:pt x="381416" y="183623"/>
                    </a:cubicBezTo>
                    <a:cubicBezTo>
                      <a:pt x="375063" y="183756"/>
                      <a:pt x="368434" y="183547"/>
                      <a:pt x="361747" y="183442"/>
                    </a:cubicBezTo>
                    <a:cubicBezTo>
                      <a:pt x="367910" y="155572"/>
                      <a:pt x="368891" y="125749"/>
                      <a:pt x="365272" y="97574"/>
                    </a:cubicBezTo>
                    <a:cubicBezTo>
                      <a:pt x="363147" y="81010"/>
                      <a:pt x="358633" y="60608"/>
                      <a:pt x="347822" y="46549"/>
                    </a:cubicBezTo>
                    <a:cubicBezTo>
                      <a:pt x="389227" y="46291"/>
                      <a:pt x="430623" y="46044"/>
                      <a:pt x="472028" y="45777"/>
                    </a:cubicBezTo>
                    <a:cubicBezTo>
                      <a:pt x="646650" y="44663"/>
                      <a:pt x="821271" y="43501"/>
                      <a:pt x="995893" y="42367"/>
                    </a:cubicBezTo>
                    <a:close/>
                    <a:moveTo>
                      <a:pt x="44127" y="1922869"/>
                    </a:moveTo>
                    <a:cubicBezTo>
                      <a:pt x="42088" y="1713852"/>
                      <a:pt x="40107" y="1504845"/>
                      <a:pt x="38164" y="1295829"/>
                    </a:cubicBezTo>
                    <a:cubicBezTo>
                      <a:pt x="36097" y="1074020"/>
                      <a:pt x="34230" y="852211"/>
                      <a:pt x="33116" y="630393"/>
                    </a:cubicBezTo>
                    <a:cubicBezTo>
                      <a:pt x="32754" y="557822"/>
                      <a:pt x="32468" y="485242"/>
                      <a:pt x="32363" y="412671"/>
                    </a:cubicBezTo>
                    <a:cubicBezTo>
                      <a:pt x="36611" y="422367"/>
                      <a:pt x="51756" y="428635"/>
                      <a:pt x="60900" y="431216"/>
                    </a:cubicBezTo>
                    <a:cubicBezTo>
                      <a:pt x="77064" y="435778"/>
                      <a:pt x="94190" y="435683"/>
                      <a:pt x="110754" y="433969"/>
                    </a:cubicBezTo>
                    <a:cubicBezTo>
                      <a:pt x="141310" y="430816"/>
                      <a:pt x="170743" y="423129"/>
                      <a:pt x="199003" y="411651"/>
                    </a:cubicBezTo>
                    <a:cubicBezTo>
                      <a:pt x="198746" y="485223"/>
                      <a:pt x="198584" y="558794"/>
                      <a:pt x="198536" y="632365"/>
                    </a:cubicBezTo>
                    <a:cubicBezTo>
                      <a:pt x="198441" y="788051"/>
                      <a:pt x="198860" y="943728"/>
                      <a:pt x="199984" y="1099404"/>
                    </a:cubicBezTo>
                    <a:cubicBezTo>
                      <a:pt x="202175" y="1401080"/>
                      <a:pt x="207090" y="1702746"/>
                      <a:pt x="216053" y="2004308"/>
                    </a:cubicBezTo>
                    <a:cubicBezTo>
                      <a:pt x="180668" y="2001698"/>
                      <a:pt x="144053" y="2005413"/>
                      <a:pt x="111364" y="2019786"/>
                    </a:cubicBezTo>
                    <a:cubicBezTo>
                      <a:pt x="79645" y="2033740"/>
                      <a:pt x="51832" y="2062543"/>
                      <a:pt x="47165" y="2097929"/>
                    </a:cubicBezTo>
                    <a:cubicBezTo>
                      <a:pt x="46698" y="2098491"/>
                      <a:pt x="46241" y="2099062"/>
                      <a:pt x="45793" y="2099634"/>
                    </a:cubicBezTo>
                    <a:cubicBezTo>
                      <a:pt x="45260" y="2040722"/>
                      <a:pt x="44698" y="1981800"/>
                      <a:pt x="44127" y="1922869"/>
                    </a:cubicBezTo>
                    <a:close/>
                    <a:moveTo>
                      <a:pt x="593691" y="2344598"/>
                    </a:moveTo>
                    <a:cubicBezTo>
                      <a:pt x="519567" y="2345036"/>
                      <a:pt x="445444" y="2345465"/>
                      <a:pt x="371320" y="2345884"/>
                    </a:cubicBezTo>
                    <a:cubicBezTo>
                      <a:pt x="389694" y="2330463"/>
                      <a:pt x="393780" y="2298897"/>
                      <a:pt x="394589" y="2276580"/>
                    </a:cubicBezTo>
                    <a:cubicBezTo>
                      <a:pt x="395361" y="2255063"/>
                      <a:pt x="393294" y="2232451"/>
                      <a:pt x="385017" y="2212448"/>
                    </a:cubicBezTo>
                    <a:cubicBezTo>
                      <a:pt x="384541" y="2211295"/>
                      <a:pt x="383931" y="2210257"/>
                      <a:pt x="383216" y="2209333"/>
                    </a:cubicBezTo>
                    <a:cubicBezTo>
                      <a:pt x="390275" y="2209610"/>
                      <a:pt x="397333" y="2209895"/>
                      <a:pt x="404400" y="2210143"/>
                    </a:cubicBezTo>
                    <a:cubicBezTo>
                      <a:pt x="443662" y="2211515"/>
                      <a:pt x="482943" y="2212400"/>
                      <a:pt x="522234" y="2212943"/>
                    </a:cubicBezTo>
                    <a:cubicBezTo>
                      <a:pt x="676596" y="2215048"/>
                      <a:pt x="830939" y="2211562"/>
                      <a:pt x="985282" y="2209371"/>
                    </a:cubicBezTo>
                    <a:cubicBezTo>
                      <a:pt x="1061187" y="2208295"/>
                      <a:pt x="1137092" y="2207571"/>
                      <a:pt x="1212996" y="2207933"/>
                    </a:cubicBezTo>
                    <a:cubicBezTo>
                      <a:pt x="1216331" y="2207952"/>
                      <a:pt x="1219093" y="2207076"/>
                      <a:pt x="1221302" y="2205628"/>
                    </a:cubicBezTo>
                    <a:cubicBezTo>
                      <a:pt x="1221817" y="2209629"/>
                      <a:pt x="1222341" y="2213620"/>
                      <a:pt x="1222884" y="2217610"/>
                    </a:cubicBezTo>
                    <a:cubicBezTo>
                      <a:pt x="1224017" y="2226002"/>
                      <a:pt x="1225226" y="2234375"/>
                      <a:pt x="1226560" y="2242737"/>
                    </a:cubicBezTo>
                    <a:cubicBezTo>
                      <a:pt x="1227951" y="2251462"/>
                      <a:pt x="1228475" y="2259140"/>
                      <a:pt x="1234647" y="2265845"/>
                    </a:cubicBezTo>
                    <a:cubicBezTo>
                      <a:pt x="1234456" y="2265845"/>
                      <a:pt x="1234256" y="2265855"/>
                      <a:pt x="1234066" y="2265855"/>
                    </a:cubicBezTo>
                    <a:cubicBezTo>
                      <a:pt x="1210730" y="2266274"/>
                      <a:pt x="1187050" y="2265826"/>
                      <a:pt x="1163800" y="2268103"/>
                    </a:cubicBezTo>
                    <a:cubicBezTo>
                      <a:pt x="1150617" y="2269398"/>
                      <a:pt x="1136749" y="2271675"/>
                      <a:pt x="1125967" y="2279952"/>
                    </a:cubicBezTo>
                    <a:cubicBezTo>
                      <a:pt x="1114756" y="2288562"/>
                      <a:pt x="1109555" y="2302202"/>
                      <a:pt x="1107593" y="2315832"/>
                    </a:cubicBezTo>
                    <a:cubicBezTo>
                      <a:pt x="1106364" y="2324386"/>
                      <a:pt x="1106040" y="2332987"/>
                      <a:pt x="1106098" y="2341607"/>
                    </a:cubicBezTo>
                    <a:cubicBezTo>
                      <a:pt x="935295" y="2342588"/>
                      <a:pt x="764493" y="2343598"/>
                      <a:pt x="593691" y="2344598"/>
                    </a:cubicBezTo>
                    <a:close/>
                    <a:moveTo>
                      <a:pt x="1688056" y="2093500"/>
                    </a:moveTo>
                    <a:cubicBezTo>
                      <a:pt x="1689046" y="2105749"/>
                      <a:pt x="1692971" y="2118027"/>
                      <a:pt x="1695409" y="2129847"/>
                    </a:cubicBezTo>
                    <a:cubicBezTo>
                      <a:pt x="1698648" y="2145554"/>
                      <a:pt x="1701515" y="2161337"/>
                      <a:pt x="1704658" y="2177053"/>
                    </a:cubicBezTo>
                    <a:cubicBezTo>
                      <a:pt x="1710125" y="2204380"/>
                      <a:pt x="1715888" y="2232841"/>
                      <a:pt x="1729518" y="2257463"/>
                    </a:cubicBezTo>
                    <a:cubicBezTo>
                      <a:pt x="1729271" y="2257463"/>
                      <a:pt x="1729023" y="2257473"/>
                      <a:pt x="1728775" y="2257473"/>
                    </a:cubicBezTo>
                    <a:cubicBezTo>
                      <a:pt x="1597025" y="2259378"/>
                      <a:pt x="1465285" y="2261873"/>
                      <a:pt x="1333545" y="2264236"/>
                    </a:cubicBezTo>
                    <a:cubicBezTo>
                      <a:pt x="1307284" y="2264712"/>
                      <a:pt x="1281024" y="2265083"/>
                      <a:pt x="1254764" y="2265502"/>
                    </a:cubicBezTo>
                    <a:cubicBezTo>
                      <a:pt x="1255192" y="2264921"/>
                      <a:pt x="1255583" y="2264312"/>
                      <a:pt x="1255887" y="2263616"/>
                    </a:cubicBezTo>
                    <a:cubicBezTo>
                      <a:pt x="1262470" y="2248710"/>
                      <a:pt x="1255097" y="2228783"/>
                      <a:pt x="1252964" y="2212991"/>
                    </a:cubicBezTo>
                    <a:cubicBezTo>
                      <a:pt x="1250954" y="2198142"/>
                      <a:pt x="1249610" y="2183244"/>
                      <a:pt x="1248058" y="2168347"/>
                    </a:cubicBezTo>
                    <a:cubicBezTo>
                      <a:pt x="1245886" y="2147516"/>
                      <a:pt x="1244534" y="2125913"/>
                      <a:pt x="1241124" y="2104949"/>
                    </a:cubicBezTo>
                    <a:cubicBezTo>
                      <a:pt x="1244819" y="2103692"/>
                      <a:pt x="1248401" y="2102387"/>
                      <a:pt x="1251696" y="2101520"/>
                    </a:cubicBezTo>
                    <a:cubicBezTo>
                      <a:pt x="1265079" y="2097996"/>
                      <a:pt x="1278852" y="2095424"/>
                      <a:pt x="1292473" y="2093014"/>
                    </a:cubicBezTo>
                    <a:cubicBezTo>
                      <a:pt x="1322696" y="2087670"/>
                      <a:pt x="1353500" y="2085766"/>
                      <a:pt x="1384142" y="2084899"/>
                    </a:cubicBezTo>
                    <a:cubicBezTo>
                      <a:pt x="1452179" y="2082965"/>
                      <a:pt x="1520225" y="2087032"/>
                      <a:pt x="1588139" y="2090557"/>
                    </a:cubicBezTo>
                    <a:cubicBezTo>
                      <a:pt x="1620066" y="2092214"/>
                      <a:pt x="1652023" y="2093938"/>
                      <a:pt x="1683998" y="2093976"/>
                    </a:cubicBezTo>
                    <a:cubicBezTo>
                      <a:pt x="1685465" y="2093995"/>
                      <a:pt x="1686808" y="2093814"/>
                      <a:pt x="1688056" y="2093500"/>
                    </a:cubicBezTo>
                    <a:close/>
                    <a:moveTo>
                      <a:pt x="1756141" y="2242166"/>
                    </a:moveTo>
                    <a:cubicBezTo>
                      <a:pt x="1749207" y="2229698"/>
                      <a:pt x="1744692" y="2215868"/>
                      <a:pt x="1741196" y="2201752"/>
                    </a:cubicBezTo>
                    <a:cubicBezTo>
                      <a:pt x="1743158" y="2202733"/>
                      <a:pt x="1745482" y="2203304"/>
                      <a:pt x="1748178" y="2203285"/>
                    </a:cubicBezTo>
                    <a:cubicBezTo>
                      <a:pt x="1825330" y="2202809"/>
                      <a:pt x="1902483" y="2202352"/>
                      <a:pt x="1979635" y="2201913"/>
                    </a:cubicBezTo>
                    <a:cubicBezTo>
                      <a:pt x="1981740" y="2201904"/>
                      <a:pt x="1983607" y="2201523"/>
                      <a:pt x="1985264" y="2200894"/>
                    </a:cubicBezTo>
                    <a:cubicBezTo>
                      <a:pt x="2034918" y="2220544"/>
                      <a:pt x="2085648" y="2237299"/>
                      <a:pt x="2136903" y="2252291"/>
                    </a:cubicBezTo>
                    <a:cubicBezTo>
                      <a:pt x="2133207" y="2252329"/>
                      <a:pt x="2129511" y="2252367"/>
                      <a:pt x="2125806" y="2252405"/>
                    </a:cubicBezTo>
                    <a:cubicBezTo>
                      <a:pt x="2002552" y="2253701"/>
                      <a:pt x="1879309" y="2255330"/>
                      <a:pt x="1756064" y="2257101"/>
                    </a:cubicBezTo>
                    <a:cubicBezTo>
                      <a:pt x="1758589" y="2252958"/>
                      <a:pt x="1759189" y="2247662"/>
                      <a:pt x="1756141" y="2242166"/>
                    </a:cubicBezTo>
                    <a:close/>
                    <a:moveTo>
                      <a:pt x="2299866" y="2192750"/>
                    </a:moveTo>
                    <a:cubicBezTo>
                      <a:pt x="2302142" y="2209286"/>
                      <a:pt x="2302657" y="2226097"/>
                      <a:pt x="2299180" y="2242509"/>
                    </a:cubicBezTo>
                    <a:cubicBezTo>
                      <a:pt x="2298542" y="2245528"/>
                      <a:pt x="2298723" y="2248272"/>
                      <a:pt x="2299513" y="2250681"/>
                    </a:cubicBezTo>
                    <a:cubicBezTo>
                      <a:pt x="2262671" y="2251024"/>
                      <a:pt x="2225818" y="2251386"/>
                      <a:pt x="2188976" y="2251758"/>
                    </a:cubicBezTo>
                    <a:cubicBezTo>
                      <a:pt x="2191357" y="2244223"/>
                      <a:pt x="2188766" y="2235070"/>
                      <a:pt x="2178965" y="2232346"/>
                    </a:cubicBezTo>
                    <a:cubicBezTo>
                      <a:pt x="2113185" y="2214086"/>
                      <a:pt x="2048054" y="2193379"/>
                      <a:pt x="1984721" y="2167814"/>
                    </a:cubicBezTo>
                    <a:cubicBezTo>
                      <a:pt x="1985684" y="2158213"/>
                      <a:pt x="1986198" y="2148554"/>
                      <a:pt x="1987217" y="2138953"/>
                    </a:cubicBezTo>
                    <a:cubicBezTo>
                      <a:pt x="1987998" y="2131600"/>
                      <a:pt x="1988922" y="2124228"/>
                      <a:pt x="1990170" y="2116931"/>
                    </a:cubicBezTo>
                    <a:cubicBezTo>
                      <a:pt x="1991370" y="2109912"/>
                      <a:pt x="1994923" y="2101568"/>
                      <a:pt x="1994361" y="2094424"/>
                    </a:cubicBezTo>
                    <a:cubicBezTo>
                      <a:pt x="2000857" y="2097615"/>
                      <a:pt x="2007401" y="2100558"/>
                      <a:pt x="2014087" y="2103377"/>
                    </a:cubicBezTo>
                    <a:cubicBezTo>
                      <a:pt x="2027136" y="2108883"/>
                      <a:pt x="2040643" y="2113798"/>
                      <a:pt x="2054073" y="2118312"/>
                    </a:cubicBezTo>
                    <a:cubicBezTo>
                      <a:pt x="2077095" y="2126056"/>
                      <a:pt x="2100270" y="2133381"/>
                      <a:pt x="2123348" y="2140972"/>
                    </a:cubicBezTo>
                    <a:cubicBezTo>
                      <a:pt x="2161134" y="2153402"/>
                      <a:pt x="2199377" y="2164709"/>
                      <a:pt x="2237611" y="2175653"/>
                    </a:cubicBezTo>
                    <a:cubicBezTo>
                      <a:pt x="2258299" y="2181578"/>
                      <a:pt x="2279063" y="2187245"/>
                      <a:pt x="2299866" y="2192750"/>
                    </a:cubicBezTo>
                    <a:close/>
                    <a:moveTo>
                      <a:pt x="1925962" y="2149202"/>
                    </a:moveTo>
                    <a:cubicBezTo>
                      <a:pt x="1938649" y="2149488"/>
                      <a:pt x="1950051" y="2146487"/>
                      <a:pt x="1960500" y="2141068"/>
                    </a:cubicBezTo>
                    <a:cubicBezTo>
                      <a:pt x="1960185" y="2147411"/>
                      <a:pt x="1959957" y="2153784"/>
                      <a:pt x="1959966" y="2160137"/>
                    </a:cubicBezTo>
                    <a:cubicBezTo>
                      <a:pt x="1959014" y="2159213"/>
                      <a:pt x="1957795" y="2158470"/>
                      <a:pt x="1956289" y="2158013"/>
                    </a:cubicBezTo>
                    <a:cubicBezTo>
                      <a:pt x="1938306" y="2152603"/>
                      <a:pt x="1918685" y="2154612"/>
                      <a:pt x="1901349" y="2146030"/>
                    </a:cubicBezTo>
                    <a:cubicBezTo>
                      <a:pt x="1900006" y="2145363"/>
                      <a:pt x="1898796" y="2144668"/>
                      <a:pt x="1897673" y="2143944"/>
                    </a:cubicBezTo>
                    <a:cubicBezTo>
                      <a:pt x="1906769" y="2147040"/>
                      <a:pt x="1916247" y="2148983"/>
                      <a:pt x="1925962" y="2149202"/>
                    </a:cubicBezTo>
                    <a:close/>
                    <a:moveTo>
                      <a:pt x="2452818" y="2336406"/>
                    </a:moveTo>
                    <a:cubicBezTo>
                      <a:pt x="2235991" y="2336854"/>
                      <a:pt x="2019164" y="2337511"/>
                      <a:pt x="1802346" y="2338273"/>
                    </a:cubicBezTo>
                    <a:cubicBezTo>
                      <a:pt x="1586967" y="2339026"/>
                      <a:pt x="1371588" y="2340064"/>
                      <a:pt x="1156218" y="2341302"/>
                    </a:cubicBezTo>
                    <a:cubicBezTo>
                      <a:pt x="1143007" y="2341379"/>
                      <a:pt x="1129805" y="2341455"/>
                      <a:pt x="1116594" y="2341531"/>
                    </a:cubicBezTo>
                    <a:cubicBezTo>
                      <a:pt x="1117118" y="2326529"/>
                      <a:pt x="1118337" y="2309270"/>
                      <a:pt x="1126967" y="2296916"/>
                    </a:cubicBezTo>
                    <a:cubicBezTo>
                      <a:pt x="1134158" y="2286629"/>
                      <a:pt x="1146588" y="2283486"/>
                      <a:pt x="1158418" y="2282143"/>
                    </a:cubicBezTo>
                    <a:cubicBezTo>
                      <a:pt x="1177801" y="2279942"/>
                      <a:pt x="1197690" y="2280637"/>
                      <a:pt x="1217168" y="2280419"/>
                    </a:cubicBezTo>
                    <a:cubicBezTo>
                      <a:pt x="1249077" y="2280056"/>
                      <a:pt x="1280986" y="2279942"/>
                      <a:pt x="1312895" y="2279723"/>
                    </a:cubicBezTo>
                    <a:cubicBezTo>
                      <a:pt x="1439577" y="2278847"/>
                      <a:pt x="1566250" y="2276951"/>
                      <a:pt x="1692923" y="2275094"/>
                    </a:cubicBezTo>
                    <a:cubicBezTo>
                      <a:pt x="1819568" y="2273237"/>
                      <a:pt x="1946212" y="2271494"/>
                      <a:pt x="2072866" y="2270065"/>
                    </a:cubicBezTo>
                    <a:cubicBezTo>
                      <a:pt x="2200396" y="2268627"/>
                      <a:pt x="2327936" y="2267836"/>
                      <a:pt x="2455476" y="2267484"/>
                    </a:cubicBezTo>
                    <a:cubicBezTo>
                      <a:pt x="2484432" y="2267407"/>
                      <a:pt x="2513407" y="2267598"/>
                      <a:pt x="2542363" y="2267207"/>
                    </a:cubicBezTo>
                    <a:cubicBezTo>
                      <a:pt x="2560556" y="2266959"/>
                      <a:pt x="2578843" y="2266160"/>
                      <a:pt x="2597017" y="2267350"/>
                    </a:cubicBezTo>
                    <a:cubicBezTo>
                      <a:pt x="2610000" y="2268207"/>
                      <a:pt x="2623344" y="2270351"/>
                      <a:pt x="2634793" y="2276875"/>
                    </a:cubicBezTo>
                    <a:cubicBezTo>
                      <a:pt x="2647738" y="2284257"/>
                      <a:pt x="2656605" y="2296392"/>
                      <a:pt x="2663521" y="2309317"/>
                    </a:cubicBezTo>
                    <a:cubicBezTo>
                      <a:pt x="2668179" y="2318014"/>
                      <a:pt x="2671998" y="2327139"/>
                      <a:pt x="2675513" y="2336340"/>
                    </a:cubicBezTo>
                    <a:cubicBezTo>
                      <a:pt x="2601284" y="2336263"/>
                      <a:pt x="2527047" y="2336254"/>
                      <a:pt x="2452818" y="2336406"/>
                    </a:cubicBezTo>
                    <a:close/>
                    <a:moveTo>
                      <a:pt x="3037558" y="2337206"/>
                    </a:moveTo>
                    <a:cubicBezTo>
                      <a:pt x="2923096" y="2336816"/>
                      <a:pt x="2808634" y="2336492"/>
                      <a:pt x="2694182" y="2336359"/>
                    </a:cubicBezTo>
                    <a:cubicBezTo>
                      <a:pt x="2694201" y="2335368"/>
                      <a:pt x="2694049" y="2334292"/>
                      <a:pt x="2693667" y="2333149"/>
                    </a:cubicBezTo>
                    <a:cubicBezTo>
                      <a:pt x="2682781" y="2300383"/>
                      <a:pt x="2665893" y="2267322"/>
                      <a:pt x="2631545" y="2254853"/>
                    </a:cubicBezTo>
                    <a:cubicBezTo>
                      <a:pt x="2598732" y="2242947"/>
                      <a:pt x="2559775" y="2248710"/>
                      <a:pt x="2525684" y="2248910"/>
                    </a:cubicBezTo>
                    <a:cubicBezTo>
                      <a:pt x="2460076" y="2249300"/>
                      <a:pt x="2394468" y="2249815"/>
                      <a:pt x="2328860" y="2250405"/>
                    </a:cubicBezTo>
                    <a:cubicBezTo>
                      <a:pt x="2334061" y="2225640"/>
                      <a:pt x="2332460" y="2201151"/>
                      <a:pt x="2328222" y="2176367"/>
                    </a:cubicBezTo>
                    <a:cubicBezTo>
                      <a:pt x="2327860" y="2174243"/>
                      <a:pt x="2326908" y="2172367"/>
                      <a:pt x="2325564" y="2170786"/>
                    </a:cubicBezTo>
                    <a:cubicBezTo>
                      <a:pt x="2323783" y="2168452"/>
                      <a:pt x="2321135" y="2166604"/>
                      <a:pt x="2317497" y="2165652"/>
                    </a:cubicBezTo>
                    <a:cubicBezTo>
                      <a:pt x="2234810" y="2143992"/>
                      <a:pt x="2153495" y="2117769"/>
                      <a:pt x="2071409" y="2094033"/>
                    </a:cubicBezTo>
                    <a:cubicBezTo>
                      <a:pt x="2056559" y="2089737"/>
                      <a:pt x="2041519" y="2085918"/>
                      <a:pt x="2026412" y="2082622"/>
                    </a:cubicBezTo>
                    <a:cubicBezTo>
                      <a:pt x="2017735" y="2080727"/>
                      <a:pt x="2008934" y="2079279"/>
                      <a:pt x="2000114" y="2078250"/>
                    </a:cubicBezTo>
                    <a:cubicBezTo>
                      <a:pt x="1992808" y="2077402"/>
                      <a:pt x="1984541" y="2075298"/>
                      <a:pt x="1977873" y="2079098"/>
                    </a:cubicBezTo>
                    <a:cubicBezTo>
                      <a:pt x="1976930" y="2079631"/>
                      <a:pt x="1976663" y="2080746"/>
                      <a:pt x="1976997" y="2081717"/>
                    </a:cubicBezTo>
                    <a:cubicBezTo>
                      <a:pt x="1975320" y="2082318"/>
                      <a:pt x="1973673" y="2083327"/>
                      <a:pt x="1972168" y="2084851"/>
                    </a:cubicBezTo>
                    <a:cubicBezTo>
                      <a:pt x="1967824" y="2089232"/>
                      <a:pt x="1965291" y="2095595"/>
                      <a:pt x="1963748" y="2102577"/>
                    </a:cubicBezTo>
                    <a:cubicBezTo>
                      <a:pt x="1937906" y="2097710"/>
                      <a:pt x="1911941" y="2093481"/>
                      <a:pt x="1886157" y="2088261"/>
                    </a:cubicBezTo>
                    <a:cubicBezTo>
                      <a:pt x="1880728" y="2087156"/>
                      <a:pt x="1874308" y="2088928"/>
                      <a:pt x="1871555" y="2094205"/>
                    </a:cubicBezTo>
                    <a:cubicBezTo>
                      <a:pt x="1869526" y="2098081"/>
                      <a:pt x="1867783" y="2102053"/>
                      <a:pt x="1866393" y="2106054"/>
                    </a:cubicBezTo>
                    <a:cubicBezTo>
                      <a:pt x="1863268" y="2108864"/>
                      <a:pt x="1862097" y="2112397"/>
                      <a:pt x="1861716" y="2117188"/>
                    </a:cubicBezTo>
                    <a:cubicBezTo>
                      <a:pt x="1861563" y="2119132"/>
                      <a:pt x="1861963" y="2121065"/>
                      <a:pt x="1862725" y="2122865"/>
                    </a:cubicBezTo>
                    <a:cubicBezTo>
                      <a:pt x="1861506" y="2138515"/>
                      <a:pt x="1866973" y="2153336"/>
                      <a:pt x="1882851" y="2163661"/>
                    </a:cubicBezTo>
                    <a:cubicBezTo>
                      <a:pt x="1888195" y="2167138"/>
                      <a:pt x="1894158" y="2169719"/>
                      <a:pt x="1900330" y="2171691"/>
                    </a:cubicBezTo>
                    <a:cubicBezTo>
                      <a:pt x="1849619" y="2171986"/>
                      <a:pt x="1798908" y="2172281"/>
                      <a:pt x="1748187" y="2172595"/>
                    </a:cubicBezTo>
                    <a:cubicBezTo>
                      <a:pt x="1742605" y="2172634"/>
                      <a:pt x="1738605" y="2175101"/>
                      <a:pt x="1736176" y="2178634"/>
                    </a:cubicBezTo>
                    <a:cubicBezTo>
                      <a:pt x="1735338" y="2174386"/>
                      <a:pt x="1734519" y="2170157"/>
                      <a:pt x="1733700" y="2165985"/>
                    </a:cubicBezTo>
                    <a:cubicBezTo>
                      <a:pt x="1730776" y="2151231"/>
                      <a:pt x="1728070" y="2136429"/>
                      <a:pt x="1725032" y="2121694"/>
                    </a:cubicBezTo>
                    <a:cubicBezTo>
                      <a:pt x="1721993" y="2106959"/>
                      <a:pt x="1719765" y="2090261"/>
                      <a:pt x="1710535" y="2077888"/>
                    </a:cubicBezTo>
                    <a:cubicBezTo>
                      <a:pt x="1707163" y="2073374"/>
                      <a:pt x="1702162" y="2071707"/>
                      <a:pt x="1697705" y="2072488"/>
                    </a:cubicBezTo>
                    <a:cubicBezTo>
                      <a:pt x="1695733" y="2067344"/>
                      <a:pt x="1691180" y="2063306"/>
                      <a:pt x="1684017" y="2063296"/>
                    </a:cubicBezTo>
                    <a:cubicBezTo>
                      <a:pt x="1553639" y="2063124"/>
                      <a:pt x="1422051" y="2041617"/>
                      <a:pt x="1292207" y="2062115"/>
                    </a:cubicBezTo>
                    <a:cubicBezTo>
                      <a:pt x="1276405" y="2064610"/>
                      <a:pt x="1261136" y="2068125"/>
                      <a:pt x="1246096" y="2073631"/>
                    </a:cubicBezTo>
                    <a:cubicBezTo>
                      <a:pt x="1242448" y="2074964"/>
                      <a:pt x="1238133" y="2076402"/>
                      <a:pt x="1233780" y="2078155"/>
                    </a:cubicBezTo>
                    <a:cubicBezTo>
                      <a:pt x="1229884" y="2075212"/>
                      <a:pt x="1223217" y="2076469"/>
                      <a:pt x="1221778" y="2081994"/>
                    </a:cubicBezTo>
                    <a:cubicBezTo>
                      <a:pt x="1221550" y="2082870"/>
                      <a:pt x="1221350" y="2083765"/>
                      <a:pt x="1221141" y="2084651"/>
                    </a:cubicBezTo>
                    <a:cubicBezTo>
                      <a:pt x="1216216" y="2088061"/>
                      <a:pt x="1212359" y="2092357"/>
                      <a:pt x="1211073" y="2098043"/>
                    </a:cubicBezTo>
                    <a:cubicBezTo>
                      <a:pt x="1210091" y="2102387"/>
                      <a:pt x="1212406" y="2105739"/>
                      <a:pt x="1216349" y="2107340"/>
                    </a:cubicBezTo>
                    <a:cubicBezTo>
                      <a:pt x="1216644" y="2107463"/>
                      <a:pt x="1216959" y="2107540"/>
                      <a:pt x="1217254" y="2107645"/>
                    </a:cubicBezTo>
                    <a:cubicBezTo>
                      <a:pt x="1215082" y="2128390"/>
                      <a:pt x="1215921" y="2149888"/>
                      <a:pt x="1217521" y="2170062"/>
                    </a:cubicBezTo>
                    <a:cubicBezTo>
                      <a:pt x="1217730" y="2172738"/>
                      <a:pt x="1217987" y="2175415"/>
                      <a:pt x="1218245" y="2178091"/>
                    </a:cubicBezTo>
                    <a:cubicBezTo>
                      <a:pt x="1216683" y="2177548"/>
                      <a:pt x="1214949" y="2177244"/>
                      <a:pt x="1213006" y="2177234"/>
                    </a:cubicBezTo>
                    <a:cubicBezTo>
                      <a:pt x="1062178" y="2176520"/>
                      <a:pt x="911378" y="2180206"/>
                      <a:pt x="760569" y="2181987"/>
                    </a:cubicBezTo>
                    <a:cubicBezTo>
                      <a:pt x="685493" y="2182873"/>
                      <a:pt x="610407" y="2183273"/>
                      <a:pt x="535331" y="2182406"/>
                    </a:cubicBezTo>
                    <a:cubicBezTo>
                      <a:pt x="498241" y="2181977"/>
                      <a:pt x="461150" y="2181234"/>
                      <a:pt x="424069" y="2180092"/>
                    </a:cubicBezTo>
                    <a:cubicBezTo>
                      <a:pt x="405496" y="2179520"/>
                      <a:pt x="386922" y="2178844"/>
                      <a:pt x="368358" y="2178053"/>
                    </a:cubicBezTo>
                    <a:cubicBezTo>
                      <a:pt x="351860" y="2177358"/>
                      <a:pt x="327543" y="2180673"/>
                      <a:pt x="312522" y="2173548"/>
                    </a:cubicBezTo>
                    <a:cubicBezTo>
                      <a:pt x="299663" y="2167452"/>
                      <a:pt x="290472" y="2153574"/>
                      <a:pt x="282461" y="2142496"/>
                    </a:cubicBezTo>
                    <a:cubicBezTo>
                      <a:pt x="272727" y="2129028"/>
                      <a:pt x="262249" y="2116770"/>
                      <a:pt x="255467" y="2101348"/>
                    </a:cubicBezTo>
                    <a:cubicBezTo>
                      <a:pt x="248628" y="2085804"/>
                      <a:pt x="248762" y="2070211"/>
                      <a:pt x="248238" y="2053533"/>
                    </a:cubicBezTo>
                    <a:cubicBezTo>
                      <a:pt x="247619" y="2033768"/>
                      <a:pt x="247019" y="2013995"/>
                      <a:pt x="246438" y="1994230"/>
                    </a:cubicBezTo>
                    <a:cubicBezTo>
                      <a:pt x="244180" y="1917411"/>
                      <a:pt x="242180" y="1840592"/>
                      <a:pt x="240427" y="1763763"/>
                    </a:cubicBezTo>
                    <a:cubicBezTo>
                      <a:pt x="236970" y="1612478"/>
                      <a:pt x="234455" y="1461173"/>
                      <a:pt x="232693" y="1309859"/>
                    </a:cubicBezTo>
                    <a:cubicBezTo>
                      <a:pt x="229169" y="1007231"/>
                      <a:pt x="228683" y="704574"/>
                      <a:pt x="229750" y="401936"/>
                    </a:cubicBezTo>
                    <a:cubicBezTo>
                      <a:pt x="229817" y="383267"/>
                      <a:pt x="229893" y="364598"/>
                      <a:pt x="229969" y="345929"/>
                    </a:cubicBezTo>
                    <a:cubicBezTo>
                      <a:pt x="230045" y="327431"/>
                      <a:pt x="228654" y="309953"/>
                      <a:pt x="236551" y="292770"/>
                    </a:cubicBezTo>
                    <a:cubicBezTo>
                      <a:pt x="248038" y="267748"/>
                      <a:pt x="268774" y="248650"/>
                      <a:pt x="292253" y="234934"/>
                    </a:cubicBezTo>
                    <a:cubicBezTo>
                      <a:pt x="303092" y="228600"/>
                      <a:pt x="314484" y="223285"/>
                      <a:pt x="326295" y="219046"/>
                    </a:cubicBezTo>
                    <a:cubicBezTo>
                      <a:pt x="343659" y="212808"/>
                      <a:pt x="363176" y="214722"/>
                      <a:pt x="381436" y="214351"/>
                    </a:cubicBezTo>
                    <a:cubicBezTo>
                      <a:pt x="418840" y="213589"/>
                      <a:pt x="456254" y="212874"/>
                      <a:pt x="493659" y="212207"/>
                    </a:cubicBezTo>
                    <a:cubicBezTo>
                      <a:pt x="646478" y="209493"/>
                      <a:pt x="799307" y="207588"/>
                      <a:pt x="952136" y="206169"/>
                    </a:cubicBezTo>
                    <a:cubicBezTo>
                      <a:pt x="1256469" y="203349"/>
                      <a:pt x="1560811" y="202511"/>
                      <a:pt x="1865154" y="201263"/>
                    </a:cubicBezTo>
                    <a:cubicBezTo>
                      <a:pt x="2167745" y="200015"/>
                      <a:pt x="2470316" y="197520"/>
                      <a:pt x="2772906" y="195853"/>
                    </a:cubicBezTo>
                    <a:cubicBezTo>
                      <a:pt x="2923048" y="195024"/>
                      <a:pt x="3073200" y="194015"/>
                      <a:pt x="3223334" y="195910"/>
                    </a:cubicBezTo>
                    <a:cubicBezTo>
                      <a:pt x="3261329" y="196386"/>
                      <a:pt x="3299334" y="197053"/>
                      <a:pt x="3337319" y="197958"/>
                    </a:cubicBezTo>
                    <a:cubicBezTo>
                      <a:pt x="3355693" y="198396"/>
                      <a:pt x="3375324" y="196996"/>
                      <a:pt x="3393479" y="199892"/>
                    </a:cubicBezTo>
                    <a:cubicBezTo>
                      <a:pt x="3409738" y="202482"/>
                      <a:pt x="3425949" y="210569"/>
                      <a:pt x="3439380" y="219828"/>
                    </a:cubicBezTo>
                    <a:cubicBezTo>
                      <a:pt x="3461420" y="235029"/>
                      <a:pt x="3478890" y="257718"/>
                      <a:pt x="3485566" y="283836"/>
                    </a:cubicBezTo>
                    <a:cubicBezTo>
                      <a:pt x="3489434" y="298961"/>
                      <a:pt x="3488595" y="314668"/>
                      <a:pt x="3488815" y="330156"/>
                    </a:cubicBezTo>
                    <a:cubicBezTo>
                      <a:pt x="3489091" y="349996"/>
                      <a:pt x="3489358" y="369837"/>
                      <a:pt x="3489624" y="389677"/>
                    </a:cubicBezTo>
                    <a:cubicBezTo>
                      <a:pt x="3493749" y="695001"/>
                      <a:pt x="3497158" y="1000325"/>
                      <a:pt x="3500254" y="1305659"/>
                    </a:cubicBezTo>
                    <a:cubicBezTo>
                      <a:pt x="3501797" y="1457773"/>
                      <a:pt x="3503254" y="1609887"/>
                      <a:pt x="3504693" y="1762001"/>
                    </a:cubicBezTo>
                    <a:cubicBezTo>
                      <a:pt x="3505407" y="1838058"/>
                      <a:pt x="3506122" y="1914116"/>
                      <a:pt x="3506826" y="1990173"/>
                    </a:cubicBezTo>
                    <a:cubicBezTo>
                      <a:pt x="3507122" y="2022091"/>
                      <a:pt x="3509988" y="2053685"/>
                      <a:pt x="3495358" y="2083146"/>
                    </a:cubicBezTo>
                    <a:cubicBezTo>
                      <a:pt x="3483433" y="2107178"/>
                      <a:pt x="3464192" y="2127228"/>
                      <a:pt x="3441751" y="2141725"/>
                    </a:cubicBezTo>
                    <a:cubicBezTo>
                      <a:pt x="3436417" y="2145173"/>
                      <a:pt x="3430902" y="2148354"/>
                      <a:pt x="3425245" y="2151240"/>
                    </a:cubicBezTo>
                    <a:cubicBezTo>
                      <a:pt x="3420577" y="2151545"/>
                      <a:pt x="3415872" y="2152174"/>
                      <a:pt x="3410929" y="2152774"/>
                    </a:cubicBezTo>
                    <a:cubicBezTo>
                      <a:pt x="3400146" y="2154088"/>
                      <a:pt x="3389335" y="2155250"/>
                      <a:pt x="3378524" y="2156289"/>
                    </a:cubicBezTo>
                    <a:cubicBezTo>
                      <a:pt x="3356226" y="2158422"/>
                      <a:pt x="3333881" y="2160013"/>
                      <a:pt x="3311516" y="2161165"/>
                    </a:cubicBezTo>
                    <a:cubicBezTo>
                      <a:pt x="3267682" y="2163432"/>
                      <a:pt x="3223772" y="2164042"/>
                      <a:pt x="3179880" y="2163880"/>
                    </a:cubicBezTo>
                    <a:cubicBezTo>
                      <a:pt x="3090717" y="2163556"/>
                      <a:pt x="3001582" y="2160670"/>
                      <a:pt x="2912409" y="2161403"/>
                    </a:cubicBezTo>
                    <a:cubicBezTo>
                      <a:pt x="2871585" y="2161737"/>
                      <a:pt x="2829341" y="2161966"/>
                      <a:pt x="2788556" y="2167928"/>
                    </a:cubicBezTo>
                    <a:cubicBezTo>
                      <a:pt x="2715146" y="2168023"/>
                      <a:pt x="2641746" y="2168147"/>
                      <a:pt x="2568338" y="2168319"/>
                    </a:cubicBezTo>
                    <a:cubicBezTo>
                      <a:pt x="2494204" y="2168500"/>
                      <a:pt x="2420062" y="2168719"/>
                      <a:pt x="2345928" y="2169004"/>
                    </a:cubicBezTo>
                    <a:cubicBezTo>
                      <a:pt x="2326174" y="2169081"/>
                      <a:pt x="2326136" y="2199789"/>
                      <a:pt x="2345928" y="2199713"/>
                    </a:cubicBezTo>
                    <a:cubicBezTo>
                      <a:pt x="2658511" y="2198504"/>
                      <a:pt x="2971093" y="2198399"/>
                      <a:pt x="3283675" y="2198389"/>
                    </a:cubicBezTo>
                    <a:cubicBezTo>
                      <a:pt x="3306925" y="2198389"/>
                      <a:pt x="3331785" y="2200437"/>
                      <a:pt x="3355950" y="2199637"/>
                    </a:cubicBezTo>
                    <a:cubicBezTo>
                      <a:pt x="3355350" y="2202590"/>
                      <a:pt x="3354845" y="2205562"/>
                      <a:pt x="3354359" y="2208486"/>
                    </a:cubicBezTo>
                    <a:cubicBezTo>
                      <a:pt x="3352816" y="2217839"/>
                      <a:pt x="3351340" y="2227364"/>
                      <a:pt x="3351131" y="2236851"/>
                    </a:cubicBezTo>
                    <a:cubicBezTo>
                      <a:pt x="3350750" y="2254225"/>
                      <a:pt x="3352702" y="2271903"/>
                      <a:pt x="3358646" y="2288305"/>
                    </a:cubicBezTo>
                    <a:cubicBezTo>
                      <a:pt x="3364656" y="2304917"/>
                      <a:pt x="3373905" y="2320081"/>
                      <a:pt x="3386554" y="2332492"/>
                    </a:cubicBezTo>
                    <a:cubicBezTo>
                      <a:pt x="3389430" y="2335311"/>
                      <a:pt x="3392802" y="2338492"/>
                      <a:pt x="3396507" y="2341617"/>
                    </a:cubicBezTo>
                    <a:cubicBezTo>
                      <a:pt x="3276855" y="2339454"/>
                      <a:pt x="3157202" y="2337616"/>
                      <a:pt x="3037558" y="2337206"/>
                    </a:cubicBezTo>
                    <a:close/>
                  </a:path>
                </a:pathLst>
              </a:custGeom>
              <a:solidFill>
                <a:srgbClr val="000000"/>
              </a:solidFill>
              <a:ln w="9525" cap="flat">
                <a:noFill/>
                <a:prstDash val="solid"/>
                <a:miter/>
              </a:ln>
            </p:spPr>
            <p:txBody>
              <a:bodyPr rtlCol="0" anchor="ctr"/>
              <a:lstStyle/>
              <a:p>
                <a:endParaRPr lang="en-GB"/>
              </a:p>
            </p:txBody>
          </p:sp>
          <p:grpSp>
            <p:nvGrpSpPr>
              <p:cNvPr id="124" name="Graphic 17" descr="Classroom with whiteboard and books">
                <a:extLst>
                  <a:ext uri="{FF2B5EF4-FFF2-40B4-BE49-F238E27FC236}">
                    <a16:creationId xmlns:a16="http://schemas.microsoft.com/office/drawing/2014/main" id="{59CD8AD8-57C9-676D-8A28-D393EBDFEC72}"/>
                  </a:ext>
                </a:extLst>
              </p:cNvPr>
              <p:cNvGrpSpPr/>
              <p:nvPr/>
            </p:nvGrpSpPr>
            <p:grpSpPr>
              <a:xfrm>
                <a:off x="-784186" y="4700978"/>
                <a:ext cx="307635" cy="106302"/>
                <a:chOff x="-784186" y="4700978"/>
                <a:chExt cx="307635" cy="106302"/>
              </a:xfrm>
              <a:solidFill>
                <a:srgbClr val="000000"/>
              </a:solidFill>
            </p:grpSpPr>
            <p:sp>
              <p:nvSpPr>
                <p:cNvPr id="125" name="Free-form: Shape 124">
                  <a:extLst>
                    <a:ext uri="{FF2B5EF4-FFF2-40B4-BE49-F238E27FC236}">
                      <a16:creationId xmlns:a16="http://schemas.microsoft.com/office/drawing/2014/main" id="{2DBBA19B-46B9-89AF-E49C-0A9BF3279B7C}"/>
                    </a:ext>
                  </a:extLst>
                </p:cNvPr>
                <p:cNvSpPr/>
                <p:nvPr/>
              </p:nvSpPr>
              <p:spPr>
                <a:xfrm>
                  <a:off x="-784186" y="4711322"/>
                  <a:ext cx="29660" cy="30708"/>
                </a:xfrm>
                <a:custGeom>
                  <a:avLst/>
                  <a:gdLst>
                    <a:gd name="connsiteX0" fmla="*/ 14830 w 29660"/>
                    <a:gd name="connsiteY0" fmla="*/ 0 h 30708"/>
                    <a:gd name="connsiteX1" fmla="*/ 14830 w 29660"/>
                    <a:gd name="connsiteY1" fmla="*/ 30709 h 30708"/>
                    <a:gd name="connsiteX2" fmla="*/ 14830 w 29660"/>
                    <a:gd name="connsiteY2" fmla="*/ 0 h 30708"/>
                  </a:gdLst>
                  <a:ahLst/>
                  <a:cxnLst>
                    <a:cxn ang="0">
                      <a:pos x="connsiteX0" y="connsiteY0"/>
                    </a:cxn>
                    <a:cxn ang="0">
                      <a:pos x="connsiteX1" y="connsiteY1"/>
                    </a:cxn>
                    <a:cxn ang="0">
                      <a:pos x="connsiteX2" y="connsiteY2"/>
                    </a:cxn>
                  </a:cxnLst>
                  <a:rect l="l" t="t" r="r" b="b"/>
                  <a:pathLst>
                    <a:path w="29660" h="30708">
                      <a:moveTo>
                        <a:pt x="14830" y="0"/>
                      </a:moveTo>
                      <a:cubicBezTo>
                        <a:pt x="-4924" y="0"/>
                        <a:pt x="-4963" y="30709"/>
                        <a:pt x="14830" y="30709"/>
                      </a:cubicBezTo>
                      <a:cubicBezTo>
                        <a:pt x="34586" y="30709"/>
                        <a:pt x="34623" y="0"/>
                        <a:pt x="14830" y="0"/>
                      </a:cubicBezTo>
                      <a:close/>
                    </a:path>
                  </a:pathLst>
                </a:custGeom>
                <a:solidFill>
                  <a:srgbClr val="000000"/>
                </a:solidFill>
                <a:ln w="9525"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7169226A-7EA2-EB44-0A9C-64EBC0AA79DE}"/>
                    </a:ext>
                  </a:extLst>
                </p:cNvPr>
                <p:cNvSpPr/>
                <p:nvPr/>
              </p:nvSpPr>
              <p:spPr>
                <a:xfrm>
                  <a:off x="-612907" y="4716675"/>
                  <a:ext cx="29660" cy="30708"/>
                </a:xfrm>
                <a:custGeom>
                  <a:avLst/>
                  <a:gdLst>
                    <a:gd name="connsiteX0" fmla="*/ 14830 w 29660"/>
                    <a:gd name="connsiteY0" fmla="*/ 0 h 30708"/>
                    <a:gd name="connsiteX1" fmla="*/ 14830 w 29660"/>
                    <a:gd name="connsiteY1" fmla="*/ 30709 h 30708"/>
                    <a:gd name="connsiteX2" fmla="*/ 14830 w 29660"/>
                    <a:gd name="connsiteY2" fmla="*/ 0 h 30708"/>
                  </a:gdLst>
                  <a:ahLst/>
                  <a:cxnLst>
                    <a:cxn ang="0">
                      <a:pos x="connsiteX0" y="connsiteY0"/>
                    </a:cxn>
                    <a:cxn ang="0">
                      <a:pos x="connsiteX1" y="connsiteY1"/>
                    </a:cxn>
                    <a:cxn ang="0">
                      <a:pos x="connsiteX2" y="connsiteY2"/>
                    </a:cxn>
                  </a:cxnLst>
                  <a:rect l="l" t="t" r="r" b="b"/>
                  <a:pathLst>
                    <a:path w="29660" h="30708">
                      <a:moveTo>
                        <a:pt x="14830" y="0"/>
                      </a:moveTo>
                      <a:cubicBezTo>
                        <a:pt x="-4924" y="0"/>
                        <a:pt x="-4963" y="30709"/>
                        <a:pt x="14830" y="30709"/>
                      </a:cubicBezTo>
                      <a:cubicBezTo>
                        <a:pt x="34586" y="30709"/>
                        <a:pt x="34623" y="0"/>
                        <a:pt x="14830" y="0"/>
                      </a:cubicBezTo>
                      <a:close/>
                    </a:path>
                  </a:pathLst>
                </a:custGeom>
                <a:solidFill>
                  <a:srgbClr val="000000"/>
                </a:solidFill>
                <a:ln w="9525"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81F8E98E-C34F-7B3B-105B-14B82BD8EC6D}"/>
                    </a:ext>
                  </a:extLst>
                </p:cNvPr>
                <p:cNvSpPr/>
                <p:nvPr/>
              </p:nvSpPr>
              <p:spPr>
                <a:xfrm>
                  <a:off x="-724001" y="4777473"/>
                  <a:ext cx="29557" cy="29807"/>
                </a:xfrm>
                <a:custGeom>
                  <a:avLst/>
                  <a:gdLst>
                    <a:gd name="connsiteX0" fmla="*/ 26884 w 29557"/>
                    <a:gd name="connsiteY0" fmla="*/ 11697 h 29807"/>
                    <a:gd name="connsiteX1" fmla="*/ 23017 w 29557"/>
                    <a:gd name="connsiteY1" fmla="*/ 3934 h 29807"/>
                    <a:gd name="connsiteX2" fmla="*/ 13520 w 29557"/>
                    <a:gd name="connsiteY2" fmla="*/ 0 h 29807"/>
                    <a:gd name="connsiteX3" fmla="*/ 4024 w 29557"/>
                    <a:gd name="connsiteY3" fmla="*/ 3934 h 29807"/>
                    <a:gd name="connsiteX4" fmla="*/ 566 w 29557"/>
                    <a:gd name="connsiteY4" fmla="*/ 17002 h 29807"/>
                    <a:gd name="connsiteX5" fmla="*/ 2261 w 29557"/>
                    <a:gd name="connsiteY5" fmla="*/ 20955 h 29807"/>
                    <a:gd name="connsiteX6" fmla="*/ 2833 w 29557"/>
                    <a:gd name="connsiteY6" fmla="*/ 21822 h 29807"/>
                    <a:gd name="connsiteX7" fmla="*/ 5443 w 29557"/>
                    <a:gd name="connsiteY7" fmla="*/ 25070 h 29807"/>
                    <a:gd name="connsiteX8" fmla="*/ 21711 w 29557"/>
                    <a:gd name="connsiteY8" fmla="*/ 29070 h 29807"/>
                    <a:gd name="connsiteX9" fmla="*/ 27255 w 29557"/>
                    <a:gd name="connsiteY9" fmla="*/ 25241 h 29807"/>
                    <a:gd name="connsiteX10" fmla="*/ 29551 w 29557"/>
                    <a:gd name="connsiteY10" fmla="*/ 18774 h 29807"/>
                    <a:gd name="connsiteX11" fmla="*/ 28093 w 29557"/>
                    <a:gd name="connsiteY11" fmla="*/ 13383 h 29807"/>
                    <a:gd name="connsiteX12" fmla="*/ 26884 w 29557"/>
                    <a:gd name="connsiteY12" fmla="*/ 11697 h 2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57" h="29807">
                      <a:moveTo>
                        <a:pt x="26884" y="11697"/>
                      </a:moveTo>
                      <a:cubicBezTo>
                        <a:pt x="26474" y="8735"/>
                        <a:pt x="25083" y="5830"/>
                        <a:pt x="23017" y="3934"/>
                      </a:cubicBezTo>
                      <a:cubicBezTo>
                        <a:pt x="20388" y="1524"/>
                        <a:pt x="17158" y="0"/>
                        <a:pt x="13520" y="0"/>
                      </a:cubicBezTo>
                      <a:cubicBezTo>
                        <a:pt x="10072" y="0"/>
                        <a:pt x="6453" y="1496"/>
                        <a:pt x="4024" y="3934"/>
                      </a:cubicBezTo>
                      <a:cubicBezTo>
                        <a:pt x="814" y="7144"/>
                        <a:pt x="-987" y="12563"/>
                        <a:pt x="566" y="17002"/>
                      </a:cubicBezTo>
                      <a:cubicBezTo>
                        <a:pt x="1032" y="18345"/>
                        <a:pt x="1575" y="19698"/>
                        <a:pt x="2261" y="20955"/>
                      </a:cubicBezTo>
                      <a:cubicBezTo>
                        <a:pt x="2433" y="21260"/>
                        <a:pt x="2633" y="21546"/>
                        <a:pt x="2833" y="21822"/>
                      </a:cubicBezTo>
                      <a:cubicBezTo>
                        <a:pt x="3633" y="22917"/>
                        <a:pt x="4433" y="24137"/>
                        <a:pt x="5443" y="25070"/>
                      </a:cubicBezTo>
                      <a:cubicBezTo>
                        <a:pt x="9815" y="29109"/>
                        <a:pt x="15901" y="30947"/>
                        <a:pt x="21711" y="29070"/>
                      </a:cubicBezTo>
                      <a:cubicBezTo>
                        <a:pt x="23960" y="28347"/>
                        <a:pt x="25807" y="27127"/>
                        <a:pt x="27255" y="25241"/>
                      </a:cubicBezTo>
                      <a:cubicBezTo>
                        <a:pt x="28646" y="23441"/>
                        <a:pt x="29655" y="21107"/>
                        <a:pt x="29551" y="18774"/>
                      </a:cubicBezTo>
                      <a:cubicBezTo>
                        <a:pt x="29465" y="16878"/>
                        <a:pt x="28979" y="15059"/>
                        <a:pt x="28093" y="13383"/>
                      </a:cubicBezTo>
                      <a:cubicBezTo>
                        <a:pt x="27760" y="12773"/>
                        <a:pt x="27350" y="12211"/>
                        <a:pt x="26884" y="11697"/>
                      </a:cubicBezTo>
                      <a:close/>
                    </a:path>
                  </a:pathLst>
                </a:custGeom>
                <a:solidFill>
                  <a:srgbClr val="000000"/>
                </a:solidFill>
                <a:ln w="9525"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603D1CBC-1C61-CEF9-AA7B-53D5F2501931}"/>
                    </a:ext>
                  </a:extLst>
                </p:cNvPr>
                <p:cNvSpPr/>
                <p:nvPr/>
              </p:nvSpPr>
              <p:spPr>
                <a:xfrm>
                  <a:off x="-505518" y="4700978"/>
                  <a:ext cx="28967" cy="29984"/>
                </a:xfrm>
                <a:custGeom>
                  <a:avLst/>
                  <a:gdLst>
                    <a:gd name="connsiteX0" fmla="*/ 14484 w 28967"/>
                    <a:gd name="connsiteY0" fmla="*/ 0 h 29984"/>
                    <a:gd name="connsiteX1" fmla="*/ 14484 w 28967"/>
                    <a:gd name="connsiteY1" fmla="*/ 29985 h 29984"/>
                    <a:gd name="connsiteX2" fmla="*/ 14484 w 28967"/>
                    <a:gd name="connsiteY2" fmla="*/ 0 h 29984"/>
                  </a:gdLst>
                  <a:ahLst/>
                  <a:cxnLst>
                    <a:cxn ang="0">
                      <a:pos x="connsiteX0" y="connsiteY0"/>
                    </a:cxn>
                    <a:cxn ang="0">
                      <a:pos x="connsiteX1" y="connsiteY1"/>
                    </a:cxn>
                    <a:cxn ang="0">
                      <a:pos x="connsiteX2" y="connsiteY2"/>
                    </a:cxn>
                  </a:cxnLst>
                  <a:rect l="l" t="t" r="r" b="b"/>
                  <a:pathLst>
                    <a:path w="28967" h="29984">
                      <a:moveTo>
                        <a:pt x="14484" y="0"/>
                      </a:moveTo>
                      <a:cubicBezTo>
                        <a:pt x="-4814" y="0"/>
                        <a:pt x="-4842" y="29985"/>
                        <a:pt x="14484" y="29985"/>
                      </a:cubicBezTo>
                      <a:cubicBezTo>
                        <a:pt x="33782" y="29985"/>
                        <a:pt x="33810" y="0"/>
                        <a:pt x="14484" y="0"/>
                      </a:cubicBezTo>
                      <a:close/>
                    </a:path>
                  </a:pathLst>
                </a:custGeom>
                <a:solidFill>
                  <a:srgbClr val="000000"/>
                </a:solidFill>
                <a:ln w="9525" cap="flat">
                  <a:noFill/>
                  <a:prstDash val="solid"/>
                  <a:miter/>
                </a:ln>
              </p:spPr>
              <p:txBody>
                <a:bodyPr rtlCol="0" anchor="ctr"/>
                <a:lstStyle/>
                <a:p>
                  <a:endParaRPr lang="en-GB"/>
                </a:p>
              </p:txBody>
            </p:sp>
          </p:grpSp>
        </p:grpSp>
      </p:grpSp>
      <p:sp>
        <p:nvSpPr>
          <p:cNvPr id="2" name="Title 1"/>
          <p:cNvSpPr>
            <a:spLocks noGrp="1"/>
          </p:cNvSpPr>
          <p:nvPr>
            <p:ph type="title"/>
          </p:nvPr>
        </p:nvSpPr>
        <p:spPr/>
        <p:txBody>
          <a:bodyPr rtlCol="0">
            <a:normAutofit/>
          </a:bodyPr>
          <a:lstStyle/>
          <a:p>
            <a:pPr rtl="0"/>
            <a:r>
              <a:rPr lang="en-GB" dirty="0"/>
              <a:t>Hostility or prejudice because of someone’s:</a:t>
            </a:r>
          </a:p>
        </p:txBody>
      </p:sp>
      <p:sp>
        <p:nvSpPr>
          <p:cNvPr id="3" name="Content Placeholder 2"/>
          <p:cNvSpPr>
            <a:spLocks noGrp="1"/>
          </p:cNvSpPr>
          <p:nvPr>
            <p:ph idx="1"/>
          </p:nvPr>
        </p:nvSpPr>
        <p:spPr>
          <a:xfrm>
            <a:off x="1395286" y="2756887"/>
            <a:ext cx="5212348" cy="2571750"/>
          </a:xfrm>
        </p:spPr>
        <p:txBody>
          <a:bodyPr rtlCol="0">
            <a:normAutofit/>
          </a:bodyPr>
          <a:lstStyle/>
          <a:p>
            <a:pPr marL="109728" indent="0">
              <a:buNone/>
            </a:pPr>
            <a:r>
              <a:rPr lang="en-GB" sz="2400" dirty="0"/>
              <a:t>•	disability</a:t>
            </a:r>
          </a:p>
          <a:p>
            <a:pPr marL="109728" indent="0">
              <a:buNone/>
            </a:pPr>
            <a:r>
              <a:rPr lang="en-GB" sz="2400" dirty="0"/>
              <a:t>•	race</a:t>
            </a:r>
          </a:p>
          <a:p>
            <a:pPr marL="109728" indent="0">
              <a:buNone/>
            </a:pPr>
            <a:r>
              <a:rPr lang="en-GB" sz="2400" dirty="0"/>
              <a:t>•	religion</a:t>
            </a:r>
          </a:p>
          <a:p>
            <a:pPr marL="109728" indent="0">
              <a:buNone/>
            </a:pPr>
            <a:r>
              <a:rPr lang="en-GB" sz="2400" dirty="0"/>
              <a:t>•	sexual orientation</a:t>
            </a:r>
          </a:p>
          <a:p>
            <a:pPr marL="109728" indent="0">
              <a:buNone/>
            </a:pPr>
            <a:r>
              <a:rPr lang="en-GB" sz="2400" dirty="0"/>
              <a:t>•	transgender identity</a:t>
            </a:r>
          </a:p>
        </p:txBody>
      </p:sp>
      <p:grpSp>
        <p:nvGrpSpPr>
          <p:cNvPr id="4" name="Group 3">
            <a:extLst>
              <a:ext uri="{FF2B5EF4-FFF2-40B4-BE49-F238E27FC236}">
                <a16:creationId xmlns:a16="http://schemas.microsoft.com/office/drawing/2014/main" id="{63FDAF3A-100F-3194-F8B4-9BCED0049FEC}"/>
              </a:ext>
            </a:extLst>
          </p:cNvPr>
          <p:cNvGrpSpPr/>
          <p:nvPr/>
        </p:nvGrpSpPr>
        <p:grpSpPr>
          <a:xfrm flipH="1">
            <a:off x="7315474" y="2117478"/>
            <a:ext cx="3336050" cy="9226025"/>
            <a:chOff x="6360047" y="1172133"/>
            <a:chExt cx="4860104" cy="11120061"/>
          </a:xfrm>
        </p:grpSpPr>
        <p:grpSp>
          <p:nvGrpSpPr>
            <p:cNvPr id="5" name="Graphic 119" descr="Woman in black skirt">
              <a:extLst>
                <a:ext uri="{FF2B5EF4-FFF2-40B4-BE49-F238E27FC236}">
                  <a16:creationId xmlns:a16="http://schemas.microsoft.com/office/drawing/2014/main" id="{76ECF140-EE7E-3A0F-8F11-834BC937EBCC}"/>
                </a:ext>
              </a:extLst>
            </p:cNvPr>
            <p:cNvGrpSpPr/>
            <p:nvPr/>
          </p:nvGrpSpPr>
          <p:grpSpPr>
            <a:xfrm>
              <a:off x="6360047" y="1172133"/>
              <a:ext cx="4860104" cy="11120061"/>
              <a:chOff x="6360047" y="1172133"/>
              <a:chExt cx="4860104" cy="11120061"/>
            </a:xfrm>
          </p:grpSpPr>
          <p:grpSp>
            <p:nvGrpSpPr>
              <p:cNvPr id="7" name="Graphic 119" descr="Woman in black skirt">
                <a:extLst>
                  <a:ext uri="{FF2B5EF4-FFF2-40B4-BE49-F238E27FC236}">
                    <a16:creationId xmlns:a16="http://schemas.microsoft.com/office/drawing/2014/main" id="{14B8EA8D-B772-F7B4-B3F4-5C11C0840820}"/>
                  </a:ext>
                </a:extLst>
              </p:cNvPr>
              <p:cNvGrpSpPr/>
              <p:nvPr/>
            </p:nvGrpSpPr>
            <p:grpSpPr>
              <a:xfrm>
                <a:off x="6360047" y="2568525"/>
                <a:ext cx="4860104" cy="9723669"/>
                <a:chOff x="6360047" y="2568525"/>
                <a:chExt cx="4860104" cy="9723669"/>
              </a:xfrm>
            </p:grpSpPr>
            <p:sp>
              <p:nvSpPr>
                <p:cNvPr id="13" name="Free-form: Shape 12">
                  <a:extLst>
                    <a:ext uri="{FF2B5EF4-FFF2-40B4-BE49-F238E27FC236}">
                      <a16:creationId xmlns:a16="http://schemas.microsoft.com/office/drawing/2014/main" id="{4A1FA784-B274-9F50-552C-D3A97317D351}"/>
                    </a:ext>
                  </a:extLst>
                </p:cNvPr>
                <p:cNvSpPr/>
                <p:nvPr/>
              </p:nvSpPr>
              <p:spPr>
                <a:xfrm>
                  <a:off x="6394034" y="2588658"/>
                  <a:ext cx="4799349" cy="9660944"/>
                </a:xfrm>
                <a:custGeom>
                  <a:avLst/>
                  <a:gdLst>
                    <a:gd name="connsiteX0" fmla="*/ 4795968 w 4799349"/>
                    <a:gd name="connsiteY0" fmla="*/ 9139346 h 9660944"/>
                    <a:gd name="connsiteX1" fmla="*/ 4296973 w 4799349"/>
                    <a:gd name="connsiteY1" fmla="*/ 8914874 h 9660944"/>
                    <a:gd name="connsiteX2" fmla="*/ 3801576 w 4799349"/>
                    <a:gd name="connsiteY2" fmla="*/ 8622703 h 9660944"/>
                    <a:gd name="connsiteX3" fmla="*/ 3607729 w 4799349"/>
                    <a:gd name="connsiteY3" fmla="*/ 8302016 h 9660944"/>
                    <a:gd name="connsiteX4" fmla="*/ 3445231 w 4799349"/>
                    <a:gd name="connsiteY4" fmla="*/ 7594277 h 9660944"/>
                    <a:gd name="connsiteX5" fmla="*/ 3521561 w 4799349"/>
                    <a:gd name="connsiteY5" fmla="*/ 7546618 h 9660944"/>
                    <a:gd name="connsiteX6" fmla="*/ 3125621 w 4799349"/>
                    <a:gd name="connsiteY6" fmla="*/ 4617917 h 9660944"/>
                    <a:gd name="connsiteX7" fmla="*/ 2938210 w 4799349"/>
                    <a:gd name="connsiteY7" fmla="*/ 3286608 h 9660944"/>
                    <a:gd name="connsiteX8" fmla="*/ 3450542 w 4799349"/>
                    <a:gd name="connsiteY8" fmla="*/ 2495819 h 9660944"/>
                    <a:gd name="connsiteX9" fmla="*/ 3444718 w 4799349"/>
                    <a:gd name="connsiteY9" fmla="*/ 2246254 h 9660944"/>
                    <a:gd name="connsiteX10" fmla="*/ 3191280 w 4799349"/>
                    <a:gd name="connsiteY10" fmla="*/ 1460712 h 9660944"/>
                    <a:gd name="connsiteX11" fmla="*/ 3038865 w 4799349"/>
                    <a:gd name="connsiteY11" fmla="*/ 1000011 h 9660944"/>
                    <a:gd name="connsiteX12" fmla="*/ 2463566 w 4799349"/>
                    <a:gd name="connsiteY12" fmla="*/ 514777 h 9660944"/>
                    <a:gd name="connsiteX13" fmla="*/ 2433831 w 4799349"/>
                    <a:gd name="connsiteY13" fmla="*/ 509335 h 9660944"/>
                    <a:gd name="connsiteX14" fmla="*/ 2286654 w 4799349"/>
                    <a:gd name="connsiteY14" fmla="*/ 487522 h 9660944"/>
                    <a:gd name="connsiteX15" fmla="*/ 2286654 w 4799349"/>
                    <a:gd name="connsiteY15" fmla="*/ 295552 h 9660944"/>
                    <a:gd name="connsiteX16" fmla="*/ 1665957 w 4799349"/>
                    <a:gd name="connsiteY16" fmla="*/ 53 h 9660944"/>
                    <a:gd name="connsiteX17" fmla="*/ 1661797 w 4799349"/>
                    <a:gd name="connsiteY17" fmla="*/ 3381 h 9660944"/>
                    <a:gd name="connsiteX18" fmla="*/ 1650980 w 4799349"/>
                    <a:gd name="connsiteY18" fmla="*/ 196469 h 9660944"/>
                    <a:gd name="connsiteX19" fmla="*/ 1601007 w 4799349"/>
                    <a:gd name="connsiteY19" fmla="*/ 438115 h 9660944"/>
                    <a:gd name="connsiteX20" fmla="*/ 495633 w 4799349"/>
                    <a:gd name="connsiteY20" fmla="*/ 1082381 h 9660944"/>
                    <a:gd name="connsiteX21" fmla="*/ 99300 w 4799349"/>
                    <a:gd name="connsiteY21" fmla="*/ 1855219 h 9660944"/>
                    <a:gd name="connsiteX22" fmla="*/ 4543 w 4799349"/>
                    <a:gd name="connsiteY22" fmla="*/ 2290391 h 9660944"/>
                    <a:gd name="connsiteX23" fmla="*/ 1060752 w 4799349"/>
                    <a:gd name="connsiteY23" fmla="*/ 3194302 h 9660944"/>
                    <a:gd name="connsiteX24" fmla="*/ 661409 w 4799349"/>
                    <a:gd name="connsiteY24" fmla="*/ 5111896 h 9660944"/>
                    <a:gd name="connsiteX25" fmla="*/ 517193 w 4799349"/>
                    <a:gd name="connsiteY25" fmla="*/ 6357144 h 9660944"/>
                    <a:gd name="connsiteX26" fmla="*/ 445807 w 4799349"/>
                    <a:gd name="connsiteY26" fmla="*/ 7290107 h 9660944"/>
                    <a:gd name="connsiteX27" fmla="*/ 484987 w 4799349"/>
                    <a:gd name="connsiteY27" fmla="*/ 7347191 h 9660944"/>
                    <a:gd name="connsiteX28" fmla="*/ 973972 w 4799349"/>
                    <a:gd name="connsiteY28" fmla="*/ 7451812 h 9660944"/>
                    <a:gd name="connsiteX29" fmla="*/ 1017117 w 4799349"/>
                    <a:gd name="connsiteY29" fmla="*/ 7614317 h 9660944"/>
                    <a:gd name="connsiteX30" fmla="*/ 1108571 w 4799349"/>
                    <a:gd name="connsiteY30" fmla="*/ 7947515 h 9660944"/>
                    <a:gd name="connsiteX31" fmla="*/ 1289325 w 4799349"/>
                    <a:gd name="connsiteY31" fmla="*/ 8562195 h 9660944"/>
                    <a:gd name="connsiteX32" fmla="*/ 1275572 w 4799349"/>
                    <a:gd name="connsiteY32" fmla="*/ 8923473 h 9660944"/>
                    <a:gd name="connsiteX33" fmla="*/ 1259420 w 4799349"/>
                    <a:gd name="connsiteY33" fmla="*/ 9003244 h 9660944"/>
                    <a:gd name="connsiteX34" fmla="*/ 1259420 w 4799349"/>
                    <a:gd name="connsiteY34" fmla="*/ 9003244 h 9660944"/>
                    <a:gd name="connsiteX35" fmla="*/ 1367637 w 4799349"/>
                    <a:gd name="connsiteY35" fmla="*/ 9222469 h 9660944"/>
                    <a:gd name="connsiteX36" fmla="*/ 1503949 w 4799349"/>
                    <a:gd name="connsiteY36" fmla="*/ 9336248 h 9660944"/>
                    <a:gd name="connsiteX37" fmla="*/ 1692265 w 4799349"/>
                    <a:gd name="connsiteY37" fmla="*/ 9526033 h 9660944"/>
                    <a:gd name="connsiteX38" fmla="*/ 2190379 w 4799349"/>
                    <a:gd name="connsiteY38" fmla="*/ 9660944 h 9660944"/>
                    <a:gd name="connsiteX39" fmla="*/ 2465352 w 4799349"/>
                    <a:gd name="connsiteY39" fmla="*/ 9437808 h 9660944"/>
                    <a:gd name="connsiteX40" fmla="*/ 1836164 w 4799349"/>
                    <a:gd name="connsiteY40" fmla="*/ 8901150 h 9660944"/>
                    <a:gd name="connsiteX41" fmla="*/ 1711134 w 4799349"/>
                    <a:gd name="connsiteY41" fmla="*/ 8693050 h 9660944"/>
                    <a:gd name="connsiteX42" fmla="*/ 1673984 w 4799349"/>
                    <a:gd name="connsiteY42" fmla="*/ 8541135 h 9660944"/>
                    <a:gd name="connsiteX43" fmla="*/ 1647554 w 4799349"/>
                    <a:gd name="connsiteY43" fmla="*/ 8352517 h 9660944"/>
                    <a:gd name="connsiteX44" fmla="*/ 1624011 w 4799349"/>
                    <a:gd name="connsiteY44" fmla="*/ 7783357 h 9660944"/>
                    <a:gd name="connsiteX45" fmla="*/ 2569018 w 4799349"/>
                    <a:gd name="connsiteY45" fmla="*/ 7698655 h 9660944"/>
                    <a:gd name="connsiteX46" fmla="*/ 2897683 w 4799349"/>
                    <a:gd name="connsiteY46" fmla="*/ 7735504 h 9660944"/>
                    <a:gd name="connsiteX47" fmla="*/ 3174272 w 4799349"/>
                    <a:gd name="connsiteY47" fmla="*/ 8429616 h 9660944"/>
                    <a:gd name="connsiteX48" fmla="*/ 3215361 w 4799349"/>
                    <a:gd name="connsiteY48" fmla="*/ 8823322 h 9660944"/>
                    <a:gd name="connsiteX49" fmla="*/ 3198720 w 4799349"/>
                    <a:gd name="connsiteY49" fmla="*/ 8909603 h 9660944"/>
                    <a:gd name="connsiteX50" fmla="*/ 3443714 w 4799349"/>
                    <a:gd name="connsiteY50" fmla="*/ 9219895 h 9660944"/>
                    <a:gd name="connsiteX51" fmla="*/ 4065952 w 4799349"/>
                    <a:gd name="connsiteY51" fmla="*/ 9217951 h 9660944"/>
                    <a:gd name="connsiteX52" fmla="*/ 4164895 w 4799349"/>
                    <a:gd name="connsiteY52" fmla="*/ 9228542 h 9660944"/>
                    <a:gd name="connsiteX53" fmla="*/ 4795968 w 4799349"/>
                    <a:gd name="connsiteY53" fmla="*/ 9139346 h 9660944"/>
                    <a:gd name="connsiteX54" fmla="*/ 1146406 w 4799349"/>
                    <a:gd name="connsiteY54" fmla="*/ 2828263 h 9660944"/>
                    <a:gd name="connsiteX55" fmla="*/ 816834 w 4799349"/>
                    <a:gd name="connsiteY55" fmla="*/ 2558780 h 9660944"/>
                    <a:gd name="connsiteX56" fmla="*/ 488168 w 4799349"/>
                    <a:gd name="connsiteY56" fmla="*/ 2221745 h 9660944"/>
                    <a:gd name="connsiteX57" fmla="*/ 486627 w 4799349"/>
                    <a:gd name="connsiteY57" fmla="*/ 2174814 h 9660944"/>
                    <a:gd name="connsiteX58" fmla="*/ 963939 w 4799349"/>
                    <a:gd name="connsiteY58" fmla="*/ 1638423 h 9660944"/>
                    <a:gd name="connsiteX59" fmla="*/ 1146406 w 4799349"/>
                    <a:gd name="connsiteY59" fmla="*/ 2828263 h 9660944"/>
                    <a:gd name="connsiteX60" fmla="*/ 2892642 w 4799349"/>
                    <a:gd name="connsiteY60" fmla="*/ 2119164 h 9660944"/>
                    <a:gd name="connsiteX61" fmla="*/ 3015421 w 4799349"/>
                    <a:gd name="connsiteY61" fmla="*/ 2451245 h 9660944"/>
                    <a:gd name="connsiteX62" fmla="*/ 2869662 w 4799349"/>
                    <a:gd name="connsiteY62" fmla="*/ 2818960 h 9660944"/>
                    <a:gd name="connsiteX63" fmla="*/ 2892642 w 4799349"/>
                    <a:gd name="connsiteY63" fmla="*/ 2119164 h 966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99349" h="9660944">
                      <a:moveTo>
                        <a:pt x="4795968" y="9139346"/>
                      </a:moveTo>
                      <a:cubicBezTo>
                        <a:pt x="4770834" y="8982573"/>
                        <a:pt x="4296973" y="8914874"/>
                        <a:pt x="4296973" y="8914874"/>
                      </a:cubicBezTo>
                      <a:lnTo>
                        <a:pt x="3801576" y="8622703"/>
                      </a:lnTo>
                      <a:cubicBezTo>
                        <a:pt x="3801576" y="8622703"/>
                        <a:pt x="3683104" y="8501565"/>
                        <a:pt x="3607729" y="8302016"/>
                      </a:cubicBezTo>
                      <a:cubicBezTo>
                        <a:pt x="3532354" y="8102466"/>
                        <a:pt x="3445231" y="7594277"/>
                        <a:pt x="3445231" y="7594277"/>
                      </a:cubicBezTo>
                      <a:lnTo>
                        <a:pt x="3521561" y="7546618"/>
                      </a:lnTo>
                      <a:lnTo>
                        <a:pt x="3125621" y="4617917"/>
                      </a:lnTo>
                      <a:lnTo>
                        <a:pt x="2938210" y="3286608"/>
                      </a:lnTo>
                      <a:cubicBezTo>
                        <a:pt x="3183180" y="3085649"/>
                        <a:pt x="3372646" y="2708436"/>
                        <a:pt x="3450542" y="2495819"/>
                      </a:cubicBezTo>
                      <a:cubicBezTo>
                        <a:pt x="3489747" y="2388793"/>
                        <a:pt x="3479811" y="2354688"/>
                        <a:pt x="3444718" y="2246254"/>
                      </a:cubicBezTo>
                      <a:lnTo>
                        <a:pt x="3191280" y="1460712"/>
                      </a:lnTo>
                      <a:lnTo>
                        <a:pt x="3038865" y="1000011"/>
                      </a:lnTo>
                      <a:cubicBezTo>
                        <a:pt x="2948806" y="762908"/>
                        <a:pt x="2713381" y="566978"/>
                        <a:pt x="2463566" y="514777"/>
                      </a:cubicBezTo>
                      <a:cubicBezTo>
                        <a:pt x="2444673" y="510842"/>
                        <a:pt x="2433831" y="509335"/>
                        <a:pt x="2433831" y="509335"/>
                      </a:cubicBezTo>
                      <a:lnTo>
                        <a:pt x="2286654" y="487522"/>
                      </a:lnTo>
                      <a:lnTo>
                        <a:pt x="2286654" y="295552"/>
                      </a:lnTo>
                      <a:cubicBezTo>
                        <a:pt x="2198039" y="95953"/>
                        <a:pt x="1714609" y="8385"/>
                        <a:pt x="1665957" y="53"/>
                      </a:cubicBezTo>
                      <a:cubicBezTo>
                        <a:pt x="1663853" y="-311"/>
                        <a:pt x="1661919" y="1243"/>
                        <a:pt x="1661797" y="3381"/>
                      </a:cubicBezTo>
                      <a:lnTo>
                        <a:pt x="1650980" y="196469"/>
                      </a:lnTo>
                      <a:lnTo>
                        <a:pt x="1601007" y="438115"/>
                      </a:lnTo>
                      <a:cubicBezTo>
                        <a:pt x="768159" y="577083"/>
                        <a:pt x="677488" y="864152"/>
                        <a:pt x="495633" y="1082381"/>
                      </a:cubicBezTo>
                      <a:cubicBezTo>
                        <a:pt x="350535" y="1256523"/>
                        <a:pt x="185786" y="1623315"/>
                        <a:pt x="99300" y="1855219"/>
                      </a:cubicBezTo>
                      <a:cubicBezTo>
                        <a:pt x="76590" y="1916117"/>
                        <a:pt x="-22157" y="2231072"/>
                        <a:pt x="4543" y="2290391"/>
                      </a:cubicBezTo>
                      <a:cubicBezTo>
                        <a:pt x="181846" y="2684437"/>
                        <a:pt x="1060752" y="3194302"/>
                        <a:pt x="1060752" y="3194302"/>
                      </a:cubicBezTo>
                      <a:cubicBezTo>
                        <a:pt x="901460" y="3636275"/>
                        <a:pt x="661409" y="5111896"/>
                        <a:pt x="661409" y="5111896"/>
                      </a:cubicBezTo>
                      <a:lnTo>
                        <a:pt x="517193" y="6357144"/>
                      </a:lnTo>
                      <a:lnTo>
                        <a:pt x="445807" y="7290107"/>
                      </a:lnTo>
                      <a:cubicBezTo>
                        <a:pt x="443261" y="7319329"/>
                        <a:pt x="455473" y="7345709"/>
                        <a:pt x="484987" y="7347191"/>
                      </a:cubicBezTo>
                      <a:cubicBezTo>
                        <a:pt x="677561" y="7356737"/>
                        <a:pt x="973972" y="7451812"/>
                        <a:pt x="973972" y="7451812"/>
                      </a:cubicBezTo>
                      <a:lnTo>
                        <a:pt x="1017117" y="7614317"/>
                      </a:lnTo>
                      <a:lnTo>
                        <a:pt x="1108571" y="7947515"/>
                      </a:lnTo>
                      <a:lnTo>
                        <a:pt x="1289325" y="8562195"/>
                      </a:lnTo>
                      <a:cubicBezTo>
                        <a:pt x="1321849" y="8681828"/>
                        <a:pt x="1313015" y="8805832"/>
                        <a:pt x="1275572" y="8923473"/>
                      </a:cubicBezTo>
                      <a:cubicBezTo>
                        <a:pt x="1267300" y="8949416"/>
                        <a:pt x="1261671" y="8976136"/>
                        <a:pt x="1259420" y="9003244"/>
                      </a:cubicBezTo>
                      <a:lnTo>
                        <a:pt x="1259420" y="9003244"/>
                      </a:lnTo>
                      <a:cubicBezTo>
                        <a:pt x="1270995" y="9085906"/>
                        <a:pt x="1308928" y="9162714"/>
                        <a:pt x="1367637" y="9222469"/>
                      </a:cubicBezTo>
                      <a:lnTo>
                        <a:pt x="1503949" y="9336248"/>
                      </a:lnTo>
                      <a:lnTo>
                        <a:pt x="1692265" y="9526033"/>
                      </a:lnTo>
                      <a:cubicBezTo>
                        <a:pt x="1817491" y="9616443"/>
                        <a:pt x="2035541" y="9661138"/>
                        <a:pt x="2190379" y="9660944"/>
                      </a:cubicBezTo>
                      <a:cubicBezTo>
                        <a:pt x="2448809" y="9660652"/>
                        <a:pt x="2521467" y="9483378"/>
                        <a:pt x="2465352" y="9437808"/>
                      </a:cubicBezTo>
                      <a:cubicBezTo>
                        <a:pt x="2191504" y="9215255"/>
                        <a:pt x="1959505" y="9011455"/>
                        <a:pt x="1836164" y="8901150"/>
                      </a:cubicBezTo>
                      <a:cubicBezTo>
                        <a:pt x="1774322" y="8845839"/>
                        <a:pt x="1730785" y="8773332"/>
                        <a:pt x="1711134" y="8693050"/>
                      </a:cubicBezTo>
                      <a:lnTo>
                        <a:pt x="1673984" y="8541135"/>
                      </a:lnTo>
                      <a:cubicBezTo>
                        <a:pt x="1658860" y="8479290"/>
                        <a:pt x="1650001" y="8416110"/>
                        <a:pt x="1647554" y="8352517"/>
                      </a:cubicBezTo>
                      <a:lnTo>
                        <a:pt x="1624011" y="7783357"/>
                      </a:lnTo>
                      <a:cubicBezTo>
                        <a:pt x="2349377" y="7787948"/>
                        <a:pt x="2569018" y="7698655"/>
                        <a:pt x="2569018" y="7698655"/>
                      </a:cubicBezTo>
                      <a:cubicBezTo>
                        <a:pt x="2687489" y="7762783"/>
                        <a:pt x="2897683" y="7735504"/>
                        <a:pt x="2897683" y="7735504"/>
                      </a:cubicBezTo>
                      <a:lnTo>
                        <a:pt x="3174272" y="8429616"/>
                      </a:lnTo>
                      <a:cubicBezTo>
                        <a:pt x="3212889" y="8541791"/>
                        <a:pt x="3222483" y="8705001"/>
                        <a:pt x="3215361" y="8823322"/>
                      </a:cubicBezTo>
                      <a:lnTo>
                        <a:pt x="3198720" y="8909603"/>
                      </a:lnTo>
                      <a:cubicBezTo>
                        <a:pt x="3128435" y="9162131"/>
                        <a:pt x="3443714" y="9219895"/>
                        <a:pt x="3443714" y="9219895"/>
                      </a:cubicBezTo>
                      <a:lnTo>
                        <a:pt x="4065952" y="9217951"/>
                      </a:lnTo>
                      <a:cubicBezTo>
                        <a:pt x="4099235" y="9217854"/>
                        <a:pt x="4132420" y="9221328"/>
                        <a:pt x="4164895" y="9228542"/>
                      </a:cubicBezTo>
                      <a:cubicBezTo>
                        <a:pt x="4883750" y="9388255"/>
                        <a:pt x="4795968" y="9139346"/>
                        <a:pt x="4795968" y="9139346"/>
                      </a:cubicBezTo>
                      <a:close/>
                      <a:moveTo>
                        <a:pt x="1146406" y="2828263"/>
                      </a:moveTo>
                      <a:lnTo>
                        <a:pt x="816834" y="2558780"/>
                      </a:lnTo>
                      <a:lnTo>
                        <a:pt x="488168" y="2221745"/>
                      </a:lnTo>
                      <a:cubicBezTo>
                        <a:pt x="478991" y="2212927"/>
                        <a:pt x="478037" y="2184215"/>
                        <a:pt x="486627" y="2174814"/>
                      </a:cubicBezTo>
                      <a:lnTo>
                        <a:pt x="963939" y="1638423"/>
                      </a:lnTo>
                      <a:cubicBezTo>
                        <a:pt x="963914" y="1638423"/>
                        <a:pt x="1288983" y="2255946"/>
                        <a:pt x="1146406" y="2828263"/>
                      </a:cubicBezTo>
                      <a:close/>
                      <a:moveTo>
                        <a:pt x="2892642" y="2119164"/>
                      </a:moveTo>
                      <a:lnTo>
                        <a:pt x="3015421" y="2451245"/>
                      </a:lnTo>
                      <a:lnTo>
                        <a:pt x="2869662" y="2818960"/>
                      </a:lnTo>
                      <a:cubicBezTo>
                        <a:pt x="2772727" y="2530360"/>
                        <a:pt x="2892642" y="2119164"/>
                        <a:pt x="2892642" y="2119164"/>
                      </a:cubicBezTo>
                      <a:close/>
                    </a:path>
                  </a:pathLst>
                </a:custGeom>
                <a:solidFill>
                  <a:srgbClr val="FFFFFF"/>
                </a:solidFill>
                <a:ln w="2445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2E49808-0F3C-3053-6D06-EA83B94E5C04}"/>
                    </a:ext>
                  </a:extLst>
                </p:cNvPr>
                <p:cNvSpPr/>
                <p:nvPr/>
              </p:nvSpPr>
              <p:spPr>
                <a:xfrm>
                  <a:off x="6572408" y="2802240"/>
                  <a:ext cx="3136345" cy="2441977"/>
                </a:xfrm>
                <a:custGeom>
                  <a:avLst/>
                  <a:gdLst>
                    <a:gd name="connsiteX0" fmla="*/ 3136175 w 3136345"/>
                    <a:gd name="connsiteY0" fmla="*/ 1712859 h 2441977"/>
                    <a:gd name="connsiteX1" fmla="*/ 2816858 w 3136345"/>
                    <a:gd name="connsiteY1" fmla="*/ 742172 h 2441977"/>
                    <a:gd name="connsiteX2" fmla="*/ 2305798 w 3136345"/>
                    <a:gd name="connsiteY2" fmla="*/ 330393 h 2441977"/>
                    <a:gd name="connsiteX3" fmla="*/ 2139728 w 3136345"/>
                    <a:gd name="connsiteY3" fmla="*/ 288977 h 2441977"/>
                    <a:gd name="connsiteX4" fmla="*/ 2093352 w 3136345"/>
                    <a:gd name="connsiteY4" fmla="*/ 210809 h 2441977"/>
                    <a:gd name="connsiteX5" fmla="*/ 1949919 w 3136345"/>
                    <a:gd name="connsiteY5" fmla="*/ 154114 h 2441977"/>
                    <a:gd name="connsiteX6" fmla="*/ 1494754 w 3136345"/>
                    <a:gd name="connsiteY6" fmla="*/ 4410 h 2441977"/>
                    <a:gd name="connsiteX7" fmla="*/ 1470086 w 3136345"/>
                    <a:gd name="connsiteY7" fmla="*/ 11891 h 2441977"/>
                    <a:gd name="connsiteX8" fmla="*/ 1450508 w 3136345"/>
                    <a:gd name="connsiteY8" fmla="*/ 111654 h 2441977"/>
                    <a:gd name="connsiteX9" fmla="*/ 1421728 w 3136345"/>
                    <a:gd name="connsiteY9" fmla="*/ 204955 h 2441977"/>
                    <a:gd name="connsiteX10" fmla="*/ 1397598 w 3136345"/>
                    <a:gd name="connsiteY10" fmla="*/ 235926 h 2441977"/>
                    <a:gd name="connsiteX11" fmla="*/ 863461 w 3136345"/>
                    <a:gd name="connsiteY11" fmla="*/ 389760 h 2441977"/>
                    <a:gd name="connsiteX12" fmla="*/ 47 w 3136345"/>
                    <a:gd name="connsiteY12" fmla="*/ 1478890 h 2441977"/>
                    <a:gd name="connsiteX13" fmla="*/ 167194 w 3136345"/>
                    <a:gd name="connsiteY13" fmla="*/ 1676520 h 2441977"/>
                    <a:gd name="connsiteX14" fmla="*/ 402081 w 3136345"/>
                    <a:gd name="connsiteY14" fmla="*/ 1815537 h 2441977"/>
                    <a:gd name="connsiteX15" fmla="*/ 766673 w 3136345"/>
                    <a:gd name="connsiteY15" fmla="*/ 1432105 h 2441977"/>
                    <a:gd name="connsiteX16" fmla="*/ 802525 w 3136345"/>
                    <a:gd name="connsiteY16" fmla="*/ 1448842 h 2441977"/>
                    <a:gd name="connsiteX17" fmla="*/ 985090 w 3136345"/>
                    <a:gd name="connsiteY17" fmla="*/ 2015086 h 2441977"/>
                    <a:gd name="connsiteX18" fmla="*/ 1009513 w 3136345"/>
                    <a:gd name="connsiteY18" fmla="*/ 2304245 h 2441977"/>
                    <a:gd name="connsiteX19" fmla="*/ 1046491 w 3136345"/>
                    <a:gd name="connsiteY19" fmla="*/ 2325596 h 2441977"/>
                    <a:gd name="connsiteX20" fmla="*/ 2636520 w 3136345"/>
                    <a:gd name="connsiteY20" fmla="*/ 2367304 h 2441977"/>
                    <a:gd name="connsiteX21" fmla="*/ 2648217 w 3136345"/>
                    <a:gd name="connsiteY21" fmla="*/ 2339685 h 2441977"/>
                    <a:gd name="connsiteX22" fmla="*/ 2693051 w 3136345"/>
                    <a:gd name="connsiteY22" fmla="*/ 1919210 h 2441977"/>
                    <a:gd name="connsiteX23" fmla="*/ 2739794 w 3136345"/>
                    <a:gd name="connsiteY23" fmla="*/ 1895964 h 2441977"/>
                    <a:gd name="connsiteX24" fmla="*/ 2775744 w 3136345"/>
                    <a:gd name="connsiteY24" fmla="*/ 1944060 h 2441977"/>
                    <a:gd name="connsiteX25" fmla="*/ 3041956 w 3136345"/>
                    <a:gd name="connsiteY25" fmla="*/ 1883017 h 2441977"/>
                    <a:gd name="connsiteX26" fmla="*/ 3121173 w 3136345"/>
                    <a:gd name="connsiteY26" fmla="*/ 1753328 h 2441977"/>
                    <a:gd name="connsiteX27" fmla="*/ 3136175 w 3136345"/>
                    <a:gd name="connsiteY27" fmla="*/ 1712859 h 244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6345" h="2441977">
                      <a:moveTo>
                        <a:pt x="3136175" y="1712859"/>
                      </a:moveTo>
                      <a:cubicBezTo>
                        <a:pt x="3034639" y="1391807"/>
                        <a:pt x="2949963" y="1051613"/>
                        <a:pt x="2816858" y="742172"/>
                      </a:cubicBezTo>
                      <a:cubicBezTo>
                        <a:pt x="2735217" y="538517"/>
                        <a:pt x="2515038" y="404237"/>
                        <a:pt x="2305798" y="330393"/>
                      </a:cubicBezTo>
                      <a:cubicBezTo>
                        <a:pt x="2250906" y="311325"/>
                        <a:pt x="2194375" y="299957"/>
                        <a:pt x="2139728" y="288977"/>
                      </a:cubicBezTo>
                      <a:cubicBezTo>
                        <a:pt x="2108427" y="286305"/>
                        <a:pt x="2091517" y="228444"/>
                        <a:pt x="2093352" y="210809"/>
                      </a:cubicBezTo>
                      <a:cubicBezTo>
                        <a:pt x="2095971" y="88092"/>
                        <a:pt x="2096240" y="173498"/>
                        <a:pt x="1949919" y="154114"/>
                      </a:cubicBezTo>
                      <a:cubicBezTo>
                        <a:pt x="1787862" y="142552"/>
                        <a:pt x="1614743" y="113694"/>
                        <a:pt x="1494754" y="4410"/>
                      </a:cubicBezTo>
                      <a:cubicBezTo>
                        <a:pt x="1487045" y="-4092"/>
                        <a:pt x="1471603" y="402"/>
                        <a:pt x="1470086" y="11891"/>
                      </a:cubicBezTo>
                      <a:cubicBezTo>
                        <a:pt x="1464629" y="45777"/>
                        <a:pt x="1458046" y="79347"/>
                        <a:pt x="1450508" y="111654"/>
                      </a:cubicBezTo>
                      <a:cubicBezTo>
                        <a:pt x="1441967" y="147726"/>
                        <a:pt x="1434723" y="175757"/>
                        <a:pt x="1421728" y="204955"/>
                      </a:cubicBezTo>
                      <a:cubicBezTo>
                        <a:pt x="1414754" y="222444"/>
                        <a:pt x="1403178" y="234614"/>
                        <a:pt x="1397598" y="235926"/>
                      </a:cubicBezTo>
                      <a:cubicBezTo>
                        <a:pt x="1219830" y="277730"/>
                        <a:pt x="1032713" y="326871"/>
                        <a:pt x="863461" y="389760"/>
                      </a:cubicBezTo>
                      <a:cubicBezTo>
                        <a:pt x="449509" y="588143"/>
                        <a:pt x="188974" y="1055573"/>
                        <a:pt x="47" y="1478890"/>
                      </a:cubicBezTo>
                      <a:cubicBezTo>
                        <a:pt x="-2719" y="1548920"/>
                        <a:pt x="118591" y="1631630"/>
                        <a:pt x="167194" y="1676520"/>
                      </a:cubicBezTo>
                      <a:cubicBezTo>
                        <a:pt x="236916" y="1731029"/>
                        <a:pt x="316305" y="1787554"/>
                        <a:pt x="402081" y="1815537"/>
                      </a:cubicBezTo>
                      <a:cubicBezTo>
                        <a:pt x="522339" y="1697119"/>
                        <a:pt x="655665" y="1567260"/>
                        <a:pt x="766673" y="1432105"/>
                      </a:cubicBezTo>
                      <a:cubicBezTo>
                        <a:pt x="798315" y="1393580"/>
                        <a:pt x="800665" y="1444008"/>
                        <a:pt x="802525" y="1448842"/>
                      </a:cubicBezTo>
                      <a:cubicBezTo>
                        <a:pt x="881767" y="1632651"/>
                        <a:pt x="959345" y="1848670"/>
                        <a:pt x="985090" y="2015086"/>
                      </a:cubicBezTo>
                      <a:cubicBezTo>
                        <a:pt x="1003297" y="2120509"/>
                        <a:pt x="1011275" y="2215097"/>
                        <a:pt x="1009513" y="2304245"/>
                      </a:cubicBezTo>
                      <a:cubicBezTo>
                        <a:pt x="1010052" y="2321977"/>
                        <a:pt x="1034230" y="2320811"/>
                        <a:pt x="1046491" y="2325596"/>
                      </a:cubicBezTo>
                      <a:cubicBezTo>
                        <a:pt x="1575000" y="2424849"/>
                        <a:pt x="2119562" y="2507657"/>
                        <a:pt x="2636520" y="2367304"/>
                      </a:cubicBezTo>
                      <a:cubicBezTo>
                        <a:pt x="2649319" y="2364413"/>
                        <a:pt x="2648119" y="2350057"/>
                        <a:pt x="2648217" y="2339685"/>
                      </a:cubicBezTo>
                      <a:cubicBezTo>
                        <a:pt x="2653210" y="2200717"/>
                        <a:pt x="2668065" y="2051304"/>
                        <a:pt x="2693051" y="1919210"/>
                      </a:cubicBezTo>
                      <a:cubicBezTo>
                        <a:pt x="2693834" y="1915008"/>
                        <a:pt x="2736025" y="1882895"/>
                        <a:pt x="2739794" y="1895964"/>
                      </a:cubicBezTo>
                      <a:cubicBezTo>
                        <a:pt x="2747551" y="1911923"/>
                        <a:pt x="2748653" y="1959460"/>
                        <a:pt x="2775744" y="1944060"/>
                      </a:cubicBezTo>
                      <a:cubicBezTo>
                        <a:pt x="2875053" y="1943428"/>
                        <a:pt x="2956914" y="1937404"/>
                        <a:pt x="3041956" y="1883017"/>
                      </a:cubicBezTo>
                      <a:cubicBezTo>
                        <a:pt x="3090509" y="1843836"/>
                        <a:pt x="3101081" y="1801910"/>
                        <a:pt x="3121173" y="1753328"/>
                      </a:cubicBezTo>
                      <a:cubicBezTo>
                        <a:pt x="3124477" y="1739166"/>
                        <a:pt x="3138010" y="1727482"/>
                        <a:pt x="3136175" y="1712859"/>
                      </a:cubicBezTo>
                      <a:close/>
                    </a:path>
                  </a:pathLst>
                </a:custGeom>
                <a:solidFill>
                  <a:srgbClr val="FFFFFF"/>
                </a:solidFill>
                <a:ln w="2445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721403-369A-51DD-EAE5-766A4B403F15}"/>
                    </a:ext>
                  </a:extLst>
                </p:cNvPr>
                <p:cNvSpPr/>
                <p:nvPr/>
              </p:nvSpPr>
              <p:spPr>
                <a:xfrm>
                  <a:off x="6360047" y="2568525"/>
                  <a:ext cx="4860104" cy="9723669"/>
                </a:xfrm>
                <a:custGeom>
                  <a:avLst/>
                  <a:gdLst>
                    <a:gd name="connsiteX0" fmla="*/ 4851858 w 4860104"/>
                    <a:gd name="connsiteY0" fmla="*/ 9132177 h 9723669"/>
                    <a:gd name="connsiteX1" fmla="*/ 4439202 w 4860104"/>
                    <a:gd name="connsiteY1" fmla="*/ 8925413 h 9723669"/>
                    <a:gd name="connsiteX2" fmla="*/ 3852180 w 4860104"/>
                    <a:gd name="connsiteY2" fmla="*/ 8632222 h 9723669"/>
                    <a:gd name="connsiteX3" fmla="*/ 3497598 w 4860104"/>
                    <a:gd name="connsiteY3" fmla="*/ 7641301 h 9723669"/>
                    <a:gd name="connsiteX4" fmla="*/ 3581123 w 4860104"/>
                    <a:gd name="connsiteY4" fmla="*/ 7454819 h 9723669"/>
                    <a:gd name="connsiteX5" fmla="*/ 2998579 w 4860104"/>
                    <a:gd name="connsiteY5" fmla="*/ 3314732 h 9723669"/>
                    <a:gd name="connsiteX6" fmla="*/ 3529779 w 4860104"/>
                    <a:gd name="connsiteY6" fmla="*/ 2386627 h 9723669"/>
                    <a:gd name="connsiteX7" fmla="*/ 3471584 w 4860104"/>
                    <a:gd name="connsiteY7" fmla="*/ 2139711 h 9723669"/>
                    <a:gd name="connsiteX8" fmla="*/ 3239144 w 4860104"/>
                    <a:gd name="connsiteY8" fmla="*/ 1393738 h 9723669"/>
                    <a:gd name="connsiteX9" fmla="*/ 3001320 w 4860104"/>
                    <a:gd name="connsiteY9" fmla="*/ 823801 h 9723669"/>
                    <a:gd name="connsiteX10" fmla="*/ 2334884 w 4860104"/>
                    <a:gd name="connsiteY10" fmla="*/ 483098 h 9723669"/>
                    <a:gd name="connsiteX11" fmla="*/ 2333563 w 4860104"/>
                    <a:gd name="connsiteY11" fmla="*/ 382849 h 9723669"/>
                    <a:gd name="connsiteX12" fmla="*/ 2341810 w 4860104"/>
                    <a:gd name="connsiteY12" fmla="*/ 314762 h 9723669"/>
                    <a:gd name="connsiteX13" fmla="*/ 2299228 w 4860104"/>
                    <a:gd name="connsiteY13" fmla="*/ 356761 h 9723669"/>
                    <a:gd name="connsiteX14" fmla="*/ 1962462 w 4860104"/>
                    <a:gd name="connsiteY14" fmla="*/ 333927 h 9723669"/>
                    <a:gd name="connsiteX15" fmla="*/ 1704374 w 4860104"/>
                    <a:gd name="connsiteY15" fmla="*/ 205671 h 9723669"/>
                    <a:gd name="connsiteX16" fmla="*/ 1711839 w 4860104"/>
                    <a:gd name="connsiteY16" fmla="*/ 14284 h 9723669"/>
                    <a:gd name="connsiteX17" fmla="*/ 1673539 w 4860104"/>
                    <a:gd name="connsiteY17" fmla="*/ 24753 h 9723669"/>
                    <a:gd name="connsiteX18" fmla="*/ 1601933 w 4860104"/>
                    <a:gd name="connsiteY18" fmla="*/ 443163 h 9723669"/>
                    <a:gd name="connsiteX19" fmla="*/ 425196 w 4860104"/>
                    <a:gd name="connsiteY19" fmla="*/ 1192221 h 9723669"/>
                    <a:gd name="connsiteX20" fmla="*/ 1846 w 4860104"/>
                    <a:gd name="connsiteY20" fmla="*/ 2241101 h 9723669"/>
                    <a:gd name="connsiteX21" fmla="*/ 19809 w 4860104"/>
                    <a:gd name="connsiteY21" fmla="*/ 2313755 h 9723669"/>
                    <a:gd name="connsiteX22" fmla="*/ 1062950 w 4860104"/>
                    <a:gd name="connsiteY22" fmla="*/ 3226338 h 9723669"/>
                    <a:gd name="connsiteX23" fmla="*/ 589505 w 4860104"/>
                    <a:gd name="connsiteY23" fmla="*/ 5625693 h 9723669"/>
                    <a:gd name="connsiteX24" fmla="*/ 464303 w 4860104"/>
                    <a:gd name="connsiteY24" fmla="*/ 7356271 h 9723669"/>
                    <a:gd name="connsiteX25" fmla="*/ 590630 w 4860104"/>
                    <a:gd name="connsiteY25" fmla="*/ 7402545 h 9723669"/>
                    <a:gd name="connsiteX26" fmla="*/ 947880 w 4860104"/>
                    <a:gd name="connsiteY26" fmla="*/ 7487831 h 9723669"/>
                    <a:gd name="connsiteX27" fmla="*/ 997706 w 4860104"/>
                    <a:gd name="connsiteY27" fmla="*/ 7553586 h 9723669"/>
                    <a:gd name="connsiteX28" fmla="*/ 1320939 w 4860104"/>
                    <a:gd name="connsiteY28" fmla="*/ 8840055 h 9723669"/>
                    <a:gd name="connsiteX29" fmla="*/ 1314870 w 4860104"/>
                    <a:gd name="connsiteY29" fmla="*/ 9197252 h 9723669"/>
                    <a:gd name="connsiteX30" fmla="*/ 1556193 w 4860104"/>
                    <a:gd name="connsiteY30" fmla="*/ 9437124 h 9723669"/>
                    <a:gd name="connsiteX31" fmla="*/ 2517278 w 4860104"/>
                    <a:gd name="connsiteY31" fmla="*/ 9596934 h 9723669"/>
                    <a:gd name="connsiteX32" fmla="*/ 2315355 w 4860104"/>
                    <a:gd name="connsiteY32" fmla="*/ 9256011 h 9723669"/>
                    <a:gd name="connsiteX33" fmla="*/ 1811344 w 4860104"/>
                    <a:gd name="connsiteY33" fmla="*/ 8815861 h 9723669"/>
                    <a:gd name="connsiteX34" fmla="*/ 1681248 w 4860104"/>
                    <a:gd name="connsiteY34" fmla="*/ 7833126 h 9723669"/>
                    <a:gd name="connsiteX35" fmla="*/ 2608512 w 4860104"/>
                    <a:gd name="connsiteY35" fmla="*/ 7754593 h 9723669"/>
                    <a:gd name="connsiteX36" fmla="*/ 2912289 w 4860104"/>
                    <a:gd name="connsiteY36" fmla="*/ 7787847 h 9723669"/>
                    <a:gd name="connsiteX37" fmla="*/ 3230578 w 4860104"/>
                    <a:gd name="connsiteY37" fmla="*/ 8752583 h 9723669"/>
                    <a:gd name="connsiteX38" fmla="*/ 3302993 w 4860104"/>
                    <a:gd name="connsiteY38" fmla="*/ 9200944 h 9723669"/>
                    <a:gd name="connsiteX39" fmla="*/ 3472563 w 4860104"/>
                    <a:gd name="connsiteY39" fmla="*/ 9259898 h 9723669"/>
                    <a:gd name="connsiteX40" fmla="*/ 3722794 w 4860104"/>
                    <a:gd name="connsiteY40" fmla="*/ 9268303 h 9723669"/>
                    <a:gd name="connsiteX41" fmla="*/ 4072776 w 4860104"/>
                    <a:gd name="connsiteY41" fmla="*/ 9267890 h 9723669"/>
                    <a:gd name="connsiteX42" fmla="*/ 4756073 w 4860104"/>
                    <a:gd name="connsiteY42" fmla="*/ 9322155 h 9723669"/>
                    <a:gd name="connsiteX43" fmla="*/ 4851858 w 4860104"/>
                    <a:gd name="connsiteY43" fmla="*/ 9132177 h 9723669"/>
                    <a:gd name="connsiteX44" fmla="*/ 2886813 w 4860104"/>
                    <a:gd name="connsiteY44" fmla="*/ 2698498 h 9723669"/>
                    <a:gd name="connsiteX45" fmla="*/ 2927878 w 4860104"/>
                    <a:gd name="connsiteY45" fmla="*/ 2192616 h 9723669"/>
                    <a:gd name="connsiteX46" fmla="*/ 3026233 w 4860104"/>
                    <a:gd name="connsiteY46" fmla="*/ 2470406 h 9723669"/>
                    <a:gd name="connsiteX47" fmla="*/ 2906171 w 4860104"/>
                    <a:gd name="connsiteY47" fmla="*/ 2789200 h 9723669"/>
                    <a:gd name="connsiteX48" fmla="*/ 2886813 w 4860104"/>
                    <a:gd name="connsiteY48" fmla="*/ 2698498 h 9723669"/>
                    <a:gd name="connsiteX49" fmla="*/ 1180834 w 4860104"/>
                    <a:gd name="connsiteY49" fmla="*/ 2667454 h 9723669"/>
                    <a:gd name="connsiteX50" fmla="*/ 1157071 w 4860104"/>
                    <a:gd name="connsiteY50" fmla="*/ 2798527 h 9723669"/>
                    <a:gd name="connsiteX51" fmla="*/ 529669 w 4860104"/>
                    <a:gd name="connsiteY51" fmla="*/ 2226089 h 9723669"/>
                    <a:gd name="connsiteX52" fmla="*/ 1005317 w 4860104"/>
                    <a:gd name="connsiteY52" fmla="*/ 1705827 h 9723669"/>
                    <a:gd name="connsiteX53" fmla="*/ 1180834 w 4860104"/>
                    <a:gd name="connsiteY53" fmla="*/ 2667454 h 9723669"/>
                    <a:gd name="connsiteX54" fmla="*/ 3455774 w 4860104"/>
                    <a:gd name="connsiteY54" fmla="*/ 2325609 h 9723669"/>
                    <a:gd name="connsiteX55" fmla="*/ 3486659 w 4860104"/>
                    <a:gd name="connsiteY55" fmla="*/ 2388935 h 9723669"/>
                    <a:gd name="connsiteX56" fmla="*/ 2987836 w 4860104"/>
                    <a:gd name="connsiteY56" fmla="*/ 3250046 h 9723669"/>
                    <a:gd name="connsiteX57" fmla="*/ 2916180 w 4860104"/>
                    <a:gd name="connsiteY57" fmla="*/ 2843125 h 9723669"/>
                    <a:gd name="connsiteX58" fmla="*/ 3056016 w 4860104"/>
                    <a:gd name="connsiteY58" fmla="*/ 2492705 h 9723669"/>
                    <a:gd name="connsiteX59" fmla="*/ 3065658 w 4860104"/>
                    <a:gd name="connsiteY59" fmla="*/ 2422796 h 9723669"/>
                    <a:gd name="connsiteX60" fmla="*/ 2986343 w 4860104"/>
                    <a:gd name="connsiteY60" fmla="*/ 2185110 h 9723669"/>
                    <a:gd name="connsiteX61" fmla="*/ 3354214 w 4860104"/>
                    <a:gd name="connsiteY61" fmla="*/ 2009924 h 9723669"/>
                    <a:gd name="connsiteX62" fmla="*/ 3455774 w 4860104"/>
                    <a:gd name="connsiteY62" fmla="*/ 2325609 h 9723669"/>
                    <a:gd name="connsiteX63" fmla="*/ 3026527 w 4860104"/>
                    <a:gd name="connsiteY63" fmla="*/ 2469896 h 9723669"/>
                    <a:gd name="connsiteX64" fmla="*/ 3026576 w 4860104"/>
                    <a:gd name="connsiteY64" fmla="*/ 2469192 h 9723669"/>
                    <a:gd name="connsiteX65" fmla="*/ 3026722 w 4860104"/>
                    <a:gd name="connsiteY65" fmla="*/ 2469580 h 9723669"/>
                    <a:gd name="connsiteX66" fmla="*/ 3026527 w 4860104"/>
                    <a:gd name="connsiteY66" fmla="*/ 2469896 h 9723669"/>
                    <a:gd name="connsiteX67" fmla="*/ 436772 w 4860104"/>
                    <a:gd name="connsiteY67" fmla="*/ 1303157 h 9723669"/>
                    <a:gd name="connsiteX68" fmla="*/ 1066596 w 4860104"/>
                    <a:gd name="connsiteY68" fmla="*/ 643709 h 9723669"/>
                    <a:gd name="connsiteX69" fmla="*/ 1636439 w 4860104"/>
                    <a:gd name="connsiteY69" fmla="*/ 478822 h 9723669"/>
                    <a:gd name="connsiteX70" fmla="*/ 1638984 w 4860104"/>
                    <a:gd name="connsiteY70" fmla="*/ 478847 h 9723669"/>
                    <a:gd name="connsiteX71" fmla="*/ 1648553 w 4860104"/>
                    <a:gd name="connsiteY71" fmla="*/ 444621 h 9723669"/>
                    <a:gd name="connsiteX72" fmla="*/ 1698085 w 4860104"/>
                    <a:gd name="connsiteY72" fmla="*/ 247865 h 9723669"/>
                    <a:gd name="connsiteX73" fmla="*/ 2149456 w 4860104"/>
                    <a:gd name="connsiteY73" fmla="*/ 401189 h 9723669"/>
                    <a:gd name="connsiteX74" fmla="*/ 2294309 w 4860104"/>
                    <a:gd name="connsiteY74" fmla="*/ 390452 h 9723669"/>
                    <a:gd name="connsiteX75" fmla="*/ 2301063 w 4860104"/>
                    <a:gd name="connsiteY75" fmla="*/ 492644 h 9723669"/>
                    <a:gd name="connsiteX76" fmla="*/ 2312174 w 4860104"/>
                    <a:gd name="connsiteY76" fmla="*/ 528813 h 9723669"/>
                    <a:gd name="connsiteX77" fmla="*/ 2332511 w 4860104"/>
                    <a:gd name="connsiteY77" fmla="*/ 579629 h 9723669"/>
                    <a:gd name="connsiteX78" fmla="*/ 2361119 w 4860104"/>
                    <a:gd name="connsiteY78" fmla="*/ 567654 h 9723669"/>
                    <a:gd name="connsiteX79" fmla="*/ 2349739 w 4860104"/>
                    <a:gd name="connsiteY79" fmla="*/ 536465 h 9723669"/>
                    <a:gd name="connsiteX80" fmla="*/ 2926336 w 4860104"/>
                    <a:gd name="connsiteY80" fmla="*/ 833785 h 9723669"/>
                    <a:gd name="connsiteX81" fmla="*/ 3017545 w 4860104"/>
                    <a:gd name="connsiteY81" fmla="*/ 981789 h 9723669"/>
                    <a:gd name="connsiteX82" fmla="*/ 3336202 w 4860104"/>
                    <a:gd name="connsiteY82" fmla="*/ 1950655 h 9723669"/>
                    <a:gd name="connsiteX83" fmla="*/ 3247097 w 4860104"/>
                    <a:gd name="connsiteY83" fmla="*/ 2105339 h 9723669"/>
                    <a:gd name="connsiteX84" fmla="*/ 2980445 w 4860104"/>
                    <a:gd name="connsiteY84" fmla="*/ 2166722 h 9723669"/>
                    <a:gd name="connsiteX85" fmla="*/ 2948728 w 4860104"/>
                    <a:gd name="connsiteY85" fmla="*/ 2085639 h 9723669"/>
                    <a:gd name="connsiteX86" fmla="*/ 2921637 w 4860104"/>
                    <a:gd name="connsiteY86" fmla="*/ 1305756 h 9723669"/>
                    <a:gd name="connsiteX87" fmla="*/ 2896357 w 4860104"/>
                    <a:gd name="connsiteY87" fmla="*/ 1320428 h 9723669"/>
                    <a:gd name="connsiteX88" fmla="*/ 2895134 w 4860104"/>
                    <a:gd name="connsiteY88" fmla="*/ 2137743 h 9723669"/>
                    <a:gd name="connsiteX89" fmla="*/ 2847192 w 4860104"/>
                    <a:gd name="connsiteY89" fmla="*/ 2587124 h 9723669"/>
                    <a:gd name="connsiteX90" fmla="*/ 1237659 w 4860104"/>
                    <a:gd name="connsiteY90" fmla="*/ 2538275 h 9723669"/>
                    <a:gd name="connsiteX91" fmla="*/ 1029716 w 4860104"/>
                    <a:gd name="connsiteY91" fmla="*/ 1677504 h 9723669"/>
                    <a:gd name="connsiteX92" fmla="*/ 1173199 w 4860104"/>
                    <a:gd name="connsiteY92" fmla="*/ 1478392 h 9723669"/>
                    <a:gd name="connsiteX93" fmla="*/ 1203838 w 4860104"/>
                    <a:gd name="connsiteY93" fmla="*/ 1319311 h 9723669"/>
                    <a:gd name="connsiteX94" fmla="*/ 1057248 w 4860104"/>
                    <a:gd name="connsiteY94" fmla="*/ 1541086 h 9723669"/>
                    <a:gd name="connsiteX95" fmla="*/ 615519 w 4860104"/>
                    <a:gd name="connsiteY95" fmla="*/ 2035017 h 9723669"/>
                    <a:gd name="connsiteX96" fmla="*/ 389980 w 4860104"/>
                    <a:gd name="connsiteY96" fmla="*/ 1899158 h 9723669"/>
                    <a:gd name="connsiteX97" fmla="*/ 227067 w 4860104"/>
                    <a:gd name="connsiteY97" fmla="*/ 1718094 h 9723669"/>
                    <a:gd name="connsiteX98" fmla="*/ 436772 w 4860104"/>
                    <a:gd name="connsiteY98" fmla="*/ 1303157 h 9723669"/>
                    <a:gd name="connsiteX99" fmla="*/ 945849 w 4860104"/>
                    <a:gd name="connsiteY99" fmla="*/ 3085986 h 9723669"/>
                    <a:gd name="connsiteX100" fmla="*/ 47463 w 4860104"/>
                    <a:gd name="connsiteY100" fmla="*/ 2300929 h 9723669"/>
                    <a:gd name="connsiteX101" fmla="*/ 207146 w 4860104"/>
                    <a:gd name="connsiteY101" fmla="*/ 1766554 h 9723669"/>
                    <a:gd name="connsiteX102" fmla="*/ 597556 w 4860104"/>
                    <a:gd name="connsiteY102" fmla="*/ 2055591 h 9723669"/>
                    <a:gd name="connsiteX103" fmla="*/ 499274 w 4860104"/>
                    <a:gd name="connsiteY103" fmla="*/ 2247562 h 9723669"/>
                    <a:gd name="connsiteX104" fmla="*/ 1219745 w 4860104"/>
                    <a:gd name="connsiteY104" fmla="*/ 2912427 h 9723669"/>
                    <a:gd name="connsiteX105" fmla="*/ 1495061 w 4860104"/>
                    <a:gd name="connsiteY105" fmla="*/ 3043598 h 9723669"/>
                    <a:gd name="connsiteX106" fmla="*/ 1765947 w 4860104"/>
                    <a:gd name="connsiteY106" fmla="*/ 3031137 h 9723669"/>
                    <a:gd name="connsiteX107" fmla="*/ 1966426 w 4860104"/>
                    <a:gd name="connsiteY107" fmla="*/ 3117491 h 9723669"/>
                    <a:gd name="connsiteX108" fmla="*/ 1791644 w 4860104"/>
                    <a:gd name="connsiteY108" fmla="*/ 3146931 h 9723669"/>
                    <a:gd name="connsiteX109" fmla="*/ 1768346 w 4860104"/>
                    <a:gd name="connsiteY109" fmla="*/ 3176760 h 9723669"/>
                    <a:gd name="connsiteX110" fmla="*/ 1358578 w 4860104"/>
                    <a:gd name="connsiteY110" fmla="*/ 3491157 h 9723669"/>
                    <a:gd name="connsiteX111" fmla="*/ 1243581 w 4860104"/>
                    <a:gd name="connsiteY111" fmla="*/ 3300280 h 9723669"/>
                    <a:gd name="connsiteX112" fmla="*/ 1170996 w 4860104"/>
                    <a:gd name="connsiteY112" fmla="*/ 3236734 h 9723669"/>
                    <a:gd name="connsiteX113" fmla="*/ 945849 w 4860104"/>
                    <a:gd name="connsiteY113" fmla="*/ 3085986 h 9723669"/>
                    <a:gd name="connsiteX114" fmla="*/ 1687831 w 4860104"/>
                    <a:gd name="connsiteY114" fmla="*/ 8675921 h 9723669"/>
                    <a:gd name="connsiteX115" fmla="*/ 1961532 w 4860104"/>
                    <a:gd name="connsiteY115" fmla="*/ 9057676 h 9723669"/>
                    <a:gd name="connsiteX116" fmla="*/ 2209071 w 4860104"/>
                    <a:gd name="connsiteY116" fmla="*/ 9261696 h 9723669"/>
                    <a:gd name="connsiteX117" fmla="*/ 1826076 w 4860104"/>
                    <a:gd name="connsiteY117" fmla="*/ 9433602 h 9723669"/>
                    <a:gd name="connsiteX118" fmla="*/ 1822650 w 4860104"/>
                    <a:gd name="connsiteY118" fmla="*/ 9433893 h 9723669"/>
                    <a:gd name="connsiteX119" fmla="*/ 1481185 w 4860104"/>
                    <a:gd name="connsiteY119" fmla="*/ 9019345 h 9723669"/>
                    <a:gd name="connsiteX120" fmla="*/ 1389511 w 4860104"/>
                    <a:gd name="connsiteY120" fmla="*/ 8843723 h 9723669"/>
                    <a:gd name="connsiteX121" fmla="*/ 1099683 w 4860104"/>
                    <a:gd name="connsiteY121" fmla="*/ 7703558 h 9723669"/>
                    <a:gd name="connsiteX122" fmla="*/ 1645420 w 4860104"/>
                    <a:gd name="connsiteY122" fmla="*/ 7830381 h 9723669"/>
                    <a:gd name="connsiteX123" fmla="*/ 1687831 w 4860104"/>
                    <a:gd name="connsiteY123" fmla="*/ 8675921 h 9723669"/>
                    <a:gd name="connsiteX124" fmla="*/ 3112425 w 4860104"/>
                    <a:gd name="connsiteY124" fmla="*/ 8115288 h 9723669"/>
                    <a:gd name="connsiteX125" fmla="*/ 2965174 w 4860104"/>
                    <a:gd name="connsiteY125" fmla="*/ 7782819 h 9723669"/>
                    <a:gd name="connsiteX126" fmla="*/ 3461599 w 4860104"/>
                    <a:gd name="connsiteY126" fmla="*/ 7658936 h 9723669"/>
                    <a:gd name="connsiteX127" fmla="*/ 3787230 w 4860104"/>
                    <a:gd name="connsiteY127" fmla="*/ 8676480 h 9723669"/>
                    <a:gd name="connsiteX128" fmla="*/ 4339722 w 4860104"/>
                    <a:gd name="connsiteY128" fmla="*/ 8970934 h 9723669"/>
                    <a:gd name="connsiteX129" fmla="*/ 4064210 w 4860104"/>
                    <a:gd name="connsiteY129" fmla="*/ 9095983 h 9723669"/>
                    <a:gd name="connsiteX130" fmla="*/ 3774945 w 4860104"/>
                    <a:gd name="connsiteY130" fmla="*/ 9055661 h 9723669"/>
                    <a:gd name="connsiteX131" fmla="*/ 3517837 w 4860104"/>
                    <a:gd name="connsiteY131" fmla="*/ 8978926 h 9723669"/>
                    <a:gd name="connsiteX132" fmla="*/ 3279254 w 4860104"/>
                    <a:gd name="connsiteY132" fmla="*/ 8760526 h 9723669"/>
                    <a:gd name="connsiteX133" fmla="*/ 3293350 w 4860104"/>
                    <a:gd name="connsiteY133" fmla="*/ 8723750 h 9723669"/>
                    <a:gd name="connsiteX134" fmla="*/ 3293253 w 4860104"/>
                    <a:gd name="connsiteY134" fmla="*/ 8724066 h 9723669"/>
                    <a:gd name="connsiteX135" fmla="*/ 3112425 w 4860104"/>
                    <a:gd name="connsiteY135" fmla="*/ 8115288 h 972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4860104" h="9723669">
                      <a:moveTo>
                        <a:pt x="4851858" y="9132177"/>
                      </a:moveTo>
                      <a:cubicBezTo>
                        <a:pt x="4780496" y="8981185"/>
                        <a:pt x="4583958" y="8963744"/>
                        <a:pt x="4439202" y="8925413"/>
                      </a:cubicBezTo>
                      <a:cubicBezTo>
                        <a:pt x="4222229" y="8875981"/>
                        <a:pt x="4041867" y="8740632"/>
                        <a:pt x="3852180" y="8632222"/>
                      </a:cubicBezTo>
                      <a:cubicBezTo>
                        <a:pt x="3619422" y="8353582"/>
                        <a:pt x="3575103" y="7982417"/>
                        <a:pt x="3497598" y="7641301"/>
                      </a:cubicBezTo>
                      <a:cubicBezTo>
                        <a:pt x="3606599" y="7581496"/>
                        <a:pt x="3593506" y="7569472"/>
                        <a:pt x="3581123" y="7454819"/>
                      </a:cubicBezTo>
                      <a:cubicBezTo>
                        <a:pt x="3369851" y="6077236"/>
                        <a:pt x="3216458" y="4691393"/>
                        <a:pt x="2998579" y="3314732"/>
                      </a:cubicBezTo>
                      <a:cubicBezTo>
                        <a:pt x="3240857" y="3071508"/>
                        <a:pt x="3493584" y="2735395"/>
                        <a:pt x="3529779" y="2386627"/>
                      </a:cubicBezTo>
                      <a:cubicBezTo>
                        <a:pt x="3573096" y="2370789"/>
                        <a:pt x="3478118" y="2182875"/>
                        <a:pt x="3471584" y="2139711"/>
                      </a:cubicBezTo>
                      <a:cubicBezTo>
                        <a:pt x="3391412" y="1891895"/>
                        <a:pt x="3319854" y="1641408"/>
                        <a:pt x="3239144" y="1393738"/>
                      </a:cubicBezTo>
                      <a:cubicBezTo>
                        <a:pt x="3171012" y="1200553"/>
                        <a:pt x="3117515" y="995100"/>
                        <a:pt x="3001320" y="823801"/>
                      </a:cubicBezTo>
                      <a:cubicBezTo>
                        <a:pt x="2843790" y="636859"/>
                        <a:pt x="2582497" y="490895"/>
                        <a:pt x="2334884" y="483098"/>
                      </a:cubicBezTo>
                      <a:cubicBezTo>
                        <a:pt x="2328130" y="450208"/>
                        <a:pt x="2327983" y="415958"/>
                        <a:pt x="2333563" y="382849"/>
                      </a:cubicBezTo>
                      <a:cubicBezTo>
                        <a:pt x="2337209" y="361376"/>
                        <a:pt x="2347218" y="336259"/>
                        <a:pt x="2341810" y="314762"/>
                      </a:cubicBezTo>
                      <a:cubicBezTo>
                        <a:pt x="2320984" y="283208"/>
                        <a:pt x="2300721" y="336648"/>
                        <a:pt x="2299228" y="356761"/>
                      </a:cubicBezTo>
                      <a:cubicBezTo>
                        <a:pt x="2187413" y="376363"/>
                        <a:pt x="2072294" y="357805"/>
                        <a:pt x="1962462" y="333927"/>
                      </a:cubicBezTo>
                      <a:cubicBezTo>
                        <a:pt x="1865991" y="314446"/>
                        <a:pt x="1778306" y="269144"/>
                        <a:pt x="1704374" y="205671"/>
                      </a:cubicBezTo>
                      <a:cubicBezTo>
                        <a:pt x="1711716" y="142248"/>
                        <a:pt x="1720331" y="77926"/>
                        <a:pt x="1711839" y="14284"/>
                      </a:cubicBezTo>
                      <a:cubicBezTo>
                        <a:pt x="1708094" y="-10809"/>
                        <a:pt x="1670088" y="1"/>
                        <a:pt x="1673539" y="24753"/>
                      </a:cubicBezTo>
                      <a:cubicBezTo>
                        <a:pt x="1680245" y="162750"/>
                        <a:pt x="1652664" y="313984"/>
                        <a:pt x="1601933" y="443163"/>
                      </a:cubicBezTo>
                      <a:cubicBezTo>
                        <a:pt x="1015644" y="522570"/>
                        <a:pt x="739766" y="692874"/>
                        <a:pt x="425196" y="1192221"/>
                      </a:cubicBezTo>
                      <a:cubicBezTo>
                        <a:pt x="229318" y="1513856"/>
                        <a:pt x="57545" y="1866438"/>
                        <a:pt x="1846" y="2241101"/>
                      </a:cubicBezTo>
                      <a:cubicBezTo>
                        <a:pt x="3070" y="2264906"/>
                        <a:pt x="-10072" y="2305180"/>
                        <a:pt x="19809" y="2313755"/>
                      </a:cubicBezTo>
                      <a:cubicBezTo>
                        <a:pt x="209911" y="2732383"/>
                        <a:pt x="701833" y="2967883"/>
                        <a:pt x="1062950" y="3226338"/>
                      </a:cubicBezTo>
                      <a:cubicBezTo>
                        <a:pt x="815949" y="4004885"/>
                        <a:pt x="694320" y="4817900"/>
                        <a:pt x="589505" y="5625693"/>
                      </a:cubicBezTo>
                      <a:cubicBezTo>
                        <a:pt x="533903" y="6198739"/>
                        <a:pt x="435866" y="6782570"/>
                        <a:pt x="464303" y="7356271"/>
                      </a:cubicBezTo>
                      <a:cubicBezTo>
                        <a:pt x="448837" y="7392271"/>
                        <a:pt x="566916" y="7396522"/>
                        <a:pt x="590630" y="7402545"/>
                      </a:cubicBezTo>
                      <a:cubicBezTo>
                        <a:pt x="710790" y="7422901"/>
                        <a:pt x="835111" y="7440415"/>
                        <a:pt x="947880" y="7487831"/>
                      </a:cubicBezTo>
                      <a:cubicBezTo>
                        <a:pt x="976268" y="7503158"/>
                        <a:pt x="988333" y="7525215"/>
                        <a:pt x="997706" y="7553586"/>
                      </a:cubicBezTo>
                      <a:cubicBezTo>
                        <a:pt x="1067404" y="7990992"/>
                        <a:pt x="1285430" y="8395629"/>
                        <a:pt x="1320939" y="8840055"/>
                      </a:cubicBezTo>
                      <a:cubicBezTo>
                        <a:pt x="1243630" y="8940521"/>
                        <a:pt x="1230268" y="9097173"/>
                        <a:pt x="1314870" y="9197252"/>
                      </a:cubicBezTo>
                      <a:cubicBezTo>
                        <a:pt x="1391763" y="9280375"/>
                        <a:pt x="1476902" y="9356187"/>
                        <a:pt x="1556193" y="9437124"/>
                      </a:cubicBezTo>
                      <a:cubicBezTo>
                        <a:pt x="1748082" y="9666454"/>
                        <a:pt x="2291984" y="9860490"/>
                        <a:pt x="2517278" y="9596934"/>
                      </a:cubicBezTo>
                      <a:cubicBezTo>
                        <a:pt x="2632568" y="9460783"/>
                        <a:pt x="2407494" y="9331993"/>
                        <a:pt x="2315355" y="9256011"/>
                      </a:cubicBezTo>
                      <a:cubicBezTo>
                        <a:pt x="2126305" y="9133901"/>
                        <a:pt x="1973743" y="8968893"/>
                        <a:pt x="1811344" y="8815861"/>
                      </a:cubicBezTo>
                      <a:cubicBezTo>
                        <a:pt x="1677210" y="8505909"/>
                        <a:pt x="1704839" y="8161587"/>
                        <a:pt x="1681248" y="7833126"/>
                      </a:cubicBezTo>
                      <a:cubicBezTo>
                        <a:pt x="1989626" y="7846898"/>
                        <a:pt x="2312100" y="7848332"/>
                        <a:pt x="2608512" y="7754593"/>
                      </a:cubicBezTo>
                      <a:cubicBezTo>
                        <a:pt x="2701752" y="7800041"/>
                        <a:pt x="2811511" y="7792900"/>
                        <a:pt x="2912289" y="7787847"/>
                      </a:cubicBezTo>
                      <a:cubicBezTo>
                        <a:pt x="3043462" y="8100544"/>
                        <a:pt x="3154640" y="8423855"/>
                        <a:pt x="3230578" y="8752583"/>
                      </a:cubicBezTo>
                      <a:cubicBezTo>
                        <a:pt x="3215406" y="8902531"/>
                        <a:pt x="3132835" y="9109197"/>
                        <a:pt x="3302993" y="9200944"/>
                      </a:cubicBezTo>
                      <a:cubicBezTo>
                        <a:pt x="3354140" y="9228393"/>
                        <a:pt x="3412018" y="9270343"/>
                        <a:pt x="3472563" y="9259898"/>
                      </a:cubicBezTo>
                      <a:cubicBezTo>
                        <a:pt x="3551291" y="9285646"/>
                        <a:pt x="3641545" y="9272043"/>
                        <a:pt x="3722794" y="9268303"/>
                      </a:cubicBezTo>
                      <a:cubicBezTo>
                        <a:pt x="3839553" y="9262934"/>
                        <a:pt x="3956017" y="9261380"/>
                        <a:pt x="4072776" y="9267890"/>
                      </a:cubicBezTo>
                      <a:cubicBezTo>
                        <a:pt x="4302132" y="9266189"/>
                        <a:pt x="4528062" y="9363766"/>
                        <a:pt x="4756073" y="9322155"/>
                      </a:cubicBezTo>
                      <a:cubicBezTo>
                        <a:pt x="4836832" y="9304739"/>
                        <a:pt x="4879072" y="9206288"/>
                        <a:pt x="4851858" y="9132177"/>
                      </a:cubicBezTo>
                      <a:close/>
                      <a:moveTo>
                        <a:pt x="2886813" y="2698498"/>
                      </a:moveTo>
                      <a:cubicBezTo>
                        <a:pt x="2889603" y="2529312"/>
                        <a:pt x="2898413" y="2359567"/>
                        <a:pt x="2927878" y="2192616"/>
                      </a:cubicBezTo>
                      <a:cubicBezTo>
                        <a:pt x="2955140" y="2287059"/>
                        <a:pt x="2993293" y="2378125"/>
                        <a:pt x="3026233" y="2470406"/>
                      </a:cubicBezTo>
                      <a:cubicBezTo>
                        <a:pt x="2978512" y="2573885"/>
                        <a:pt x="2960965" y="2688587"/>
                        <a:pt x="2906171" y="2789200"/>
                      </a:cubicBezTo>
                      <a:cubicBezTo>
                        <a:pt x="2899123" y="2759419"/>
                        <a:pt x="2897238" y="2727137"/>
                        <a:pt x="2886813" y="2698498"/>
                      </a:cubicBezTo>
                      <a:close/>
                      <a:moveTo>
                        <a:pt x="1180834" y="2667454"/>
                      </a:moveTo>
                      <a:cubicBezTo>
                        <a:pt x="1174765" y="2711518"/>
                        <a:pt x="1166836" y="2755047"/>
                        <a:pt x="1157071" y="2798527"/>
                      </a:cubicBezTo>
                      <a:cubicBezTo>
                        <a:pt x="930774" y="2627350"/>
                        <a:pt x="725082" y="2430909"/>
                        <a:pt x="529669" y="2226089"/>
                      </a:cubicBezTo>
                      <a:cubicBezTo>
                        <a:pt x="660475" y="2029770"/>
                        <a:pt x="852462" y="1883758"/>
                        <a:pt x="1005317" y="1705827"/>
                      </a:cubicBezTo>
                      <a:cubicBezTo>
                        <a:pt x="1122736" y="2011115"/>
                        <a:pt x="1229485" y="2336782"/>
                        <a:pt x="1180834" y="2667454"/>
                      </a:cubicBezTo>
                      <a:close/>
                      <a:moveTo>
                        <a:pt x="3455774" y="2325609"/>
                      </a:moveTo>
                      <a:cubicBezTo>
                        <a:pt x="3465466" y="2346401"/>
                        <a:pt x="3468256" y="2373972"/>
                        <a:pt x="3486659" y="2388935"/>
                      </a:cubicBezTo>
                      <a:cubicBezTo>
                        <a:pt x="3418111" y="2719898"/>
                        <a:pt x="3223457" y="3011510"/>
                        <a:pt x="2987836" y="3250046"/>
                      </a:cubicBezTo>
                      <a:cubicBezTo>
                        <a:pt x="2965248" y="3114163"/>
                        <a:pt x="2941387" y="2978498"/>
                        <a:pt x="2916180" y="2843125"/>
                      </a:cubicBezTo>
                      <a:cubicBezTo>
                        <a:pt x="2984483" y="2736076"/>
                        <a:pt x="3007977" y="2608961"/>
                        <a:pt x="3056016" y="2492705"/>
                      </a:cubicBezTo>
                      <a:cubicBezTo>
                        <a:pt x="3092064" y="2487143"/>
                        <a:pt x="3075031" y="2444196"/>
                        <a:pt x="3065658" y="2422796"/>
                      </a:cubicBezTo>
                      <a:cubicBezTo>
                        <a:pt x="3039081" y="2343608"/>
                        <a:pt x="3011598" y="2264735"/>
                        <a:pt x="2986343" y="2185110"/>
                      </a:cubicBezTo>
                      <a:cubicBezTo>
                        <a:pt x="3132811" y="2209401"/>
                        <a:pt x="3312586" y="2172746"/>
                        <a:pt x="3354214" y="2009924"/>
                      </a:cubicBezTo>
                      <a:cubicBezTo>
                        <a:pt x="3386542" y="2115614"/>
                        <a:pt x="3419678" y="2221133"/>
                        <a:pt x="3455774" y="2325609"/>
                      </a:cubicBezTo>
                      <a:close/>
                      <a:moveTo>
                        <a:pt x="3026527" y="2469896"/>
                      </a:moveTo>
                      <a:cubicBezTo>
                        <a:pt x="3026527" y="2469678"/>
                        <a:pt x="3026551" y="2469411"/>
                        <a:pt x="3026576" y="2469192"/>
                      </a:cubicBezTo>
                      <a:cubicBezTo>
                        <a:pt x="3026624" y="2469313"/>
                        <a:pt x="3026673" y="2469459"/>
                        <a:pt x="3026722" y="2469580"/>
                      </a:cubicBezTo>
                      <a:cubicBezTo>
                        <a:pt x="3026673" y="2469678"/>
                        <a:pt x="3026600" y="2469775"/>
                        <a:pt x="3026527" y="2469896"/>
                      </a:cubicBezTo>
                      <a:close/>
                      <a:moveTo>
                        <a:pt x="436772" y="1303157"/>
                      </a:moveTo>
                      <a:cubicBezTo>
                        <a:pt x="594913" y="1044629"/>
                        <a:pt x="786949" y="780661"/>
                        <a:pt x="1066596" y="643709"/>
                      </a:cubicBezTo>
                      <a:cubicBezTo>
                        <a:pt x="1250507" y="571856"/>
                        <a:pt x="1444281" y="523542"/>
                        <a:pt x="1636439" y="478822"/>
                      </a:cubicBezTo>
                      <a:cubicBezTo>
                        <a:pt x="1636904" y="478677"/>
                        <a:pt x="1638543" y="478749"/>
                        <a:pt x="1638984" y="478847"/>
                      </a:cubicBezTo>
                      <a:cubicBezTo>
                        <a:pt x="1659198" y="483729"/>
                        <a:pt x="1669305" y="451398"/>
                        <a:pt x="1648553" y="444621"/>
                      </a:cubicBezTo>
                      <a:cubicBezTo>
                        <a:pt x="1675032" y="382047"/>
                        <a:pt x="1686142" y="314422"/>
                        <a:pt x="1698085" y="247865"/>
                      </a:cubicBezTo>
                      <a:cubicBezTo>
                        <a:pt x="1819567" y="358995"/>
                        <a:pt x="1990409" y="388339"/>
                        <a:pt x="2149456" y="401189"/>
                      </a:cubicBezTo>
                      <a:cubicBezTo>
                        <a:pt x="2194045" y="403982"/>
                        <a:pt x="2251213" y="410322"/>
                        <a:pt x="2294309" y="390452"/>
                      </a:cubicBezTo>
                      <a:cubicBezTo>
                        <a:pt x="2289708" y="424532"/>
                        <a:pt x="2292204" y="459535"/>
                        <a:pt x="2301063" y="492644"/>
                      </a:cubicBezTo>
                      <a:cubicBezTo>
                        <a:pt x="2291250" y="503842"/>
                        <a:pt x="2295263" y="525922"/>
                        <a:pt x="2312174" y="528813"/>
                      </a:cubicBezTo>
                      <a:cubicBezTo>
                        <a:pt x="2318243" y="545962"/>
                        <a:pt x="2325242" y="562844"/>
                        <a:pt x="2332511" y="579629"/>
                      </a:cubicBezTo>
                      <a:cubicBezTo>
                        <a:pt x="2339436" y="595637"/>
                        <a:pt x="2367408" y="584147"/>
                        <a:pt x="2361119" y="567654"/>
                      </a:cubicBezTo>
                      <a:cubicBezTo>
                        <a:pt x="2357179" y="557330"/>
                        <a:pt x="2353337" y="546934"/>
                        <a:pt x="2349739" y="536465"/>
                      </a:cubicBezTo>
                      <a:cubicBezTo>
                        <a:pt x="2564730" y="574990"/>
                        <a:pt x="2776540" y="673149"/>
                        <a:pt x="2926336" y="833785"/>
                      </a:cubicBezTo>
                      <a:cubicBezTo>
                        <a:pt x="2965615" y="877776"/>
                        <a:pt x="2993146" y="928616"/>
                        <a:pt x="3017545" y="981789"/>
                      </a:cubicBezTo>
                      <a:cubicBezTo>
                        <a:pt x="3150602" y="1291376"/>
                        <a:pt x="3234347" y="1628728"/>
                        <a:pt x="3336202" y="1950655"/>
                      </a:cubicBezTo>
                      <a:cubicBezTo>
                        <a:pt x="3308646" y="2002710"/>
                        <a:pt x="3297609" y="2068295"/>
                        <a:pt x="3247097" y="2105339"/>
                      </a:cubicBezTo>
                      <a:cubicBezTo>
                        <a:pt x="3170229" y="2160285"/>
                        <a:pt x="3068986" y="2158997"/>
                        <a:pt x="2980445" y="2166722"/>
                      </a:cubicBezTo>
                      <a:cubicBezTo>
                        <a:pt x="2969652" y="2140585"/>
                        <a:pt x="2967279" y="2107671"/>
                        <a:pt x="2948728" y="2085639"/>
                      </a:cubicBezTo>
                      <a:cubicBezTo>
                        <a:pt x="3007242" y="1830002"/>
                        <a:pt x="3069035" y="1542981"/>
                        <a:pt x="2921637" y="1305756"/>
                      </a:cubicBezTo>
                      <a:cubicBezTo>
                        <a:pt x="2911848" y="1289822"/>
                        <a:pt x="2886789" y="1304226"/>
                        <a:pt x="2896357" y="1320428"/>
                      </a:cubicBezTo>
                      <a:cubicBezTo>
                        <a:pt x="3040305" y="1572640"/>
                        <a:pt x="2946771" y="1872729"/>
                        <a:pt x="2895134" y="2137743"/>
                      </a:cubicBezTo>
                      <a:cubicBezTo>
                        <a:pt x="2866574" y="2285869"/>
                        <a:pt x="2852160" y="2436472"/>
                        <a:pt x="2847192" y="2587124"/>
                      </a:cubicBezTo>
                      <a:cubicBezTo>
                        <a:pt x="2322575" y="2727987"/>
                        <a:pt x="1761714" y="2643989"/>
                        <a:pt x="1237659" y="2538275"/>
                      </a:cubicBezTo>
                      <a:cubicBezTo>
                        <a:pt x="1243557" y="2238574"/>
                        <a:pt x="1147160" y="1949877"/>
                        <a:pt x="1029716" y="1677504"/>
                      </a:cubicBezTo>
                      <a:cubicBezTo>
                        <a:pt x="1082797" y="1615222"/>
                        <a:pt x="1131840" y="1549029"/>
                        <a:pt x="1173199" y="1478392"/>
                      </a:cubicBezTo>
                      <a:cubicBezTo>
                        <a:pt x="1188151" y="1458400"/>
                        <a:pt x="1276326" y="1288874"/>
                        <a:pt x="1203838" y="1319311"/>
                      </a:cubicBezTo>
                      <a:cubicBezTo>
                        <a:pt x="1146817" y="1387422"/>
                        <a:pt x="1109839" y="1469598"/>
                        <a:pt x="1057248" y="1541086"/>
                      </a:cubicBezTo>
                      <a:cubicBezTo>
                        <a:pt x="933466" y="1725381"/>
                        <a:pt x="763773" y="1871394"/>
                        <a:pt x="615519" y="2035017"/>
                      </a:cubicBezTo>
                      <a:cubicBezTo>
                        <a:pt x="533022" y="2003803"/>
                        <a:pt x="458821" y="1954031"/>
                        <a:pt x="389980" y="1899158"/>
                      </a:cubicBezTo>
                      <a:cubicBezTo>
                        <a:pt x="335357" y="1848657"/>
                        <a:pt x="245348" y="1792181"/>
                        <a:pt x="227067" y="1718094"/>
                      </a:cubicBezTo>
                      <a:cubicBezTo>
                        <a:pt x="287122" y="1575166"/>
                        <a:pt x="357358" y="1436295"/>
                        <a:pt x="436772" y="1303157"/>
                      </a:cubicBezTo>
                      <a:close/>
                      <a:moveTo>
                        <a:pt x="945849" y="3085986"/>
                      </a:moveTo>
                      <a:cubicBezTo>
                        <a:pt x="613830" y="2865133"/>
                        <a:pt x="260349" y="2647463"/>
                        <a:pt x="47463" y="2300929"/>
                      </a:cubicBezTo>
                      <a:cubicBezTo>
                        <a:pt x="86692" y="2119039"/>
                        <a:pt x="136102" y="1939044"/>
                        <a:pt x="207146" y="1766554"/>
                      </a:cubicBezTo>
                      <a:cubicBezTo>
                        <a:pt x="251441" y="1848682"/>
                        <a:pt x="502578" y="2070190"/>
                        <a:pt x="597556" y="2055591"/>
                      </a:cubicBezTo>
                      <a:cubicBezTo>
                        <a:pt x="579593" y="2083137"/>
                        <a:pt x="431069" y="2234664"/>
                        <a:pt x="499274" y="2247562"/>
                      </a:cubicBezTo>
                      <a:cubicBezTo>
                        <a:pt x="708490" y="2499628"/>
                        <a:pt x="951013" y="2723906"/>
                        <a:pt x="1219745" y="2912427"/>
                      </a:cubicBezTo>
                      <a:cubicBezTo>
                        <a:pt x="1255916" y="2931811"/>
                        <a:pt x="1486765" y="3120430"/>
                        <a:pt x="1495061" y="3043598"/>
                      </a:cubicBezTo>
                      <a:cubicBezTo>
                        <a:pt x="1610792" y="3035922"/>
                        <a:pt x="1641823" y="2965430"/>
                        <a:pt x="1765947" y="3031137"/>
                      </a:cubicBezTo>
                      <a:cubicBezTo>
                        <a:pt x="1825685" y="3060261"/>
                        <a:pt x="1946579" y="3039541"/>
                        <a:pt x="1966426" y="3117491"/>
                      </a:cubicBezTo>
                      <a:cubicBezTo>
                        <a:pt x="1933535" y="3164712"/>
                        <a:pt x="1842718" y="3146955"/>
                        <a:pt x="1791644" y="3146931"/>
                      </a:cubicBezTo>
                      <a:cubicBezTo>
                        <a:pt x="1764136" y="3140154"/>
                        <a:pt x="1727844" y="3159441"/>
                        <a:pt x="1768346" y="3176760"/>
                      </a:cubicBezTo>
                      <a:cubicBezTo>
                        <a:pt x="1753466" y="3375071"/>
                        <a:pt x="1534511" y="3472186"/>
                        <a:pt x="1358578" y="3491157"/>
                      </a:cubicBezTo>
                      <a:cubicBezTo>
                        <a:pt x="1378719" y="3451466"/>
                        <a:pt x="1270966" y="3333971"/>
                        <a:pt x="1243581" y="3300280"/>
                      </a:cubicBezTo>
                      <a:cubicBezTo>
                        <a:pt x="1234111" y="3269041"/>
                        <a:pt x="1195493" y="3255584"/>
                        <a:pt x="1170996" y="3236734"/>
                      </a:cubicBezTo>
                      <a:cubicBezTo>
                        <a:pt x="1095939" y="3186501"/>
                        <a:pt x="1020906" y="3136243"/>
                        <a:pt x="945849" y="3085986"/>
                      </a:cubicBezTo>
                      <a:close/>
                      <a:moveTo>
                        <a:pt x="1687831" y="8675921"/>
                      </a:moveTo>
                      <a:cubicBezTo>
                        <a:pt x="1719401" y="8857982"/>
                        <a:pt x="1836526" y="8937146"/>
                        <a:pt x="1961532" y="9057676"/>
                      </a:cubicBezTo>
                      <a:cubicBezTo>
                        <a:pt x="2039403" y="9131035"/>
                        <a:pt x="2120823" y="9200847"/>
                        <a:pt x="2209071" y="9261696"/>
                      </a:cubicBezTo>
                      <a:cubicBezTo>
                        <a:pt x="2070997" y="9289995"/>
                        <a:pt x="1935762" y="9344649"/>
                        <a:pt x="1826076" y="9433602"/>
                      </a:cubicBezTo>
                      <a:cubicBezTo>
                        <a:pt x="1824804" y="9433553"/>
                        <a:pt x="1822895" y="9433675"/>
                        <a:pt x="1822650" y="9433893"/>
                      </a:cubicBezTo>
                      <a:cubicBezTo>
                        <a:pt x="1648430" y="9372171"/>
                        <a:pt x="1528441" y="9191228"/>
                        <a:pt x="1481185" y="9019345"/>
                      </a:cubicBezTo>
                      <a:cubicBezTo>
                        <a:pt x="1464862" y="8955096"/>
                        <a:pt x="1442665" y="8887519"/>
                        <a:pt x="1389511" y="8843723"/>
                      </a:cubicBezTo>
                      <a:cubicBezTo>
                        <a:pt x="1367608" y="8449822"/>
                        <a:pt x="1196692" y="8082763"/>
                        <a:pt x="1099683" y="7703558"/>
                      </a:cubicBezTo>
                      <a:cubicBezTo>
                        <a:pt x="1262988" y="7798681"/>
                        <a:pt x="1461289" y="7808689"/>
                        <a:pt x="1645420" y="7830381"/>
                      </a:cubicBezTo>
                      <a:cubicBezTo>
                        <a:pt x="1610743" y="8109993"/>
                        <a:pt x="1626430" y="8400584"/>
                        <a:pt x="1687831" y="8675921"/>
                      </a:cubicBezTo>
                      <a:close/>
                      <a:moveTo>
                        <a:pt x="3112425" y="8115288"/>
                      </a:moveTo>
                      <a:cubicBezTo>
                        <a:pt x="3066197" y="8003210"/>
                        <a:pt x="3016909" y="7892468"/>
                        <a:pt x="2965174" y="7782819"/>
                      </a:cubicBezTo>
                      <a:cubicBezTo>
                        <a:pt x="3134597" y="7762415"/>
                        <a:pt x="3304755" y="7727193"/>
                        <a:pt x="3461599" y="7658936"/>
                      </a:cubicBezTo>
                      <a:cubicBezTo>
                        <a:pt x="3484236" y="8017493"/>
                        <a:pt x="3582493" y="8377071"/>
                        <a:pt x="3787230" y="8676480"/>
                      </a:cubicBezTo>
                      <a:cubicBezTo>
                        <a:pt x="3964215" y="8779497"/>
                        <a:pt x="4142082" y="8902944"/>
                        <a:pt x="4339722" y="8970934"/>
                      </a:cubicBezTo>
                      <a:cubicBezTo>
                        <a:pt x="4406605" y="9066931"/>
                        <a:pt x="4122504" y="9108420"/>
                        <a:pt x="4064210" y="9095983"/>
                      </a:cubicBezTo>
                      <a:cubicBezTo>
                        <a:pt x="3967152" y="9090712"/>
                        <a:pt x="3870975" y="9069701"/>
                        <a:pt x="3774945" y="9055661"/>
                      </a:cubicBezTo>
                      <a:cubicBezTo>
                        <a:pt x="3686404" y="9042713"/>
                        <a:pt x="3594681" y="9027362"/>
                        <a:pt x="3517837" y="8978926"/>
                      </a:cubicBezTo>
                      <a:cubicBezTo>
                        <a:pt x="3426872" y="8919729"/>
                        <a:pt x="3358129" y="8833691"/>
                        <a:pt x="3279254" y="8760526"/>
                      </a:cubicBezTo>
                      <a:cubicBezTo>
                        <a:pt x="3289582" y="8754332"/>
                        <a:pt x="3293277" y="8734486"/>
                        <a:pt x="3293350" y="8723750"/>
                      </a:cubicBezTo>
                      <a:cubicBezTo>
                        <a:pt x="3293326" y="8723847"/>
                        <a:pt x="3293302" y="8723969"/>
                        <a:pt x="3293253" y="8724066"/>
                      </a:cubicBezTo>
                      <a:cubicBezTo>
                        <a:pt x="3270273" y="8513585"/>
                        <a:pt x="3189391" y="8311704"/>
                        <a:pt x="3112425" y="8115288"/>
                      </a:cubicBezTo>
                      <a:close/>
                    </a:path>
                  </a:pathLst>
                </a:custGeom>
                <a:solidFill>
                  <a:srgbClr val="000000"/>
                </a:solidFill>
                <a:ln w="24454" cap="flat">
                  <a:noFill/>
                  <a:prstDash val="solid"/>
                  <a:miter/>
                </a:ln>
              </p:spPr>
              <p:txBody>
                <a:bodyPr rtlCol="0" anchor="ctr"/>
                <a:lstStyle/>
                <a:p>
                  <a:endParaRPr lang="en-GB"/>
                </a:p>
              </p:txBody>
            </p:sp>
          </p:grpSp>
          <p:grpSp>
            <p:nvGrpSpPr>
              <p:cNvPr id="8" name="Graphic 119" descr="Woman in black skirt">
                <a:extLst>
                  <a:ext uri="{FF2B5EF4-FFF2-40B4-BE49-F238E27FC236}">
                    <a16:creationId xmlns:a16="http://schemas.microsoft.com/office/drawing/2014/main" id="{6EC522DE-5CCE-6456-5DA4-96DF597EE740}"/>
                  </a:ext>
                </a:extLst>
              </p:cNvPr>
              <p:cNvGrpSpPr/>
              <p:nvPr/>
            </p:nvGrpSpPr>
            <p:grpSpPr>
              <a:xfrm>
                <a:off x="7124938" y="1172133"/>
                <a:ext cx="2077172" cy="1795834"/>
                <a:chOff x="7124938" y="1172133"/>
                <a:chExt cx="2077172" cy="1795834"/>
              </a:xfrm>
            </p:grpSpPr>
            <p:sp>
              <p:nvSpPr>
                <p:cNvPr id="9" name="Free-form: Shape 8">
                  <a:extLst>
                    <a:ext uri="{FF2B5EF4-FFF2-40B4-BE49-F238E27FC236}">
                      <a16:creationId xmlns:a16="http://schemas.microsoft.com/office/drawing/2014/main" id="{6734A41D-BC64-C465-A33D-DEE19FAC5C24}"/>
                    </a:ext>
                  </a:extLst>
                </p:cNvPr>
                <p:cNvSpPr/>
                <p:nvPr/>
              </p:nvSpPr>
              <p:spPr>
                <a:xfrm>
                  <a:off x="7638769" y="1617393"/>
                  <a:ext cx="1401740" cy="1284886"/>
                </a:xfrm>
                <a:custGeom>
                  <a:avLst/>
                  <a:gdLst>
                    <a:gd name="connsiteX0" fmla="*/ 966900 w 1401740"/>
                    <a:gd name="connsiteY0" fmla="*/ 2689 h 1284886"/>
                    <a:gd name="connsiteX1" fmla="*/ 4884 w 1401740"/>
                    <a:gd name="connsiteY1" fmla="*/ 667533 h 1284886"/>
                    <a:gd name="connsiteX2" fmla="*/ 20304 w 1401740"/>
                    <a:gd name="connsiteY2" fmla="*/ 712954 h 1284886"/>
                    <a:gd name="connsiteX3" fmla="*/ 49670 w 1401740"/>
                    <a:gd name="connsiteY3" fmla="*/ 781456 h 1284886"/>
                    <a:gd name="connsiteX4" fmla="*/ 274816 w 1401740"/>
                    <a:gd name="connsiteY4" fmla="*/ 1117154 h 1284886"/>
                    <a:gd name="connsiteX5" fmla="*/ 385922 w 1401740"/>
                    <a:gd name="connsiteY5" fmla="*/ 1122498 h 1284886"/>
                    <a:gd name="connsiteX6" fmla="*/ 666132 w 1401740"/>
                    <a:gd name="connsiteY6" fmla="*/ 1249298 h 1284886"/>
                    <a:gd name="connsiteX7" fmla="*/ 823004 w 1401740"/>
                    <a:gd name="connsiteY7" fmla="*/ 1277230 h 1284886"/>
                    <a:gd name="connsiteX8" fmla="*/ 1154112 w 1401740"/>
                    <a:gd name="connsiteY8" fmla="*/ 1272130 h 1284886"/>
                    <a:gd name="connsiteX9" fmla="*/ 1300947 w 1401740"/>
                    <a:gd name="connsiteY9" fmla="*/ 1149220 h 1284886"/>
                    <a:gd name="connsiteX10" fmla="*/ 1378284 w 1401740"/>
                    <a:gd name="connsiteY10" fmla="*/ 506725 h 1284886"/>
                    <a:gd name="connsiteX11" fmla="*/ 1393944 w 1401740"/>
                    <a:gd name="connsiteY11" fmla="*/ 221307 h 1284886"/>
                    <a:gd name="connsiteX12" fmla="*/ 966900 w 1401740"/>
                    <a:gd name="connsiteY12" fmla="*/ 2689 h 128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1740" h="1284886">
                      <a:moveTo>
                        <a:pt x="966900" y="2689"/>
                      </a:moveTo>
                      <a:cubicBezTo>
                        <a:pt x="544504" y="-12611"/>
                        <a:pt x="140707" y="269159"/>
                        <a:pt x="4884" y="667533"/>
                      </a:cubicBezTo>
                      <a:cubicBezTo>
                        <a:pt x="-745" y="685262"/>
                        <a:pt x="6843" y="702510"/>
                        <a:pt x="20304" y="712954"/>
                      </a:cubicBezTo>
                      <a:cubicBezTo>
                        <a:pt x="40858" y="729230"/>
                        <a:pt x="50895" y="755220"/>
                        <a:pt x="49670" y="781456"/>
                      </a:cubicBezTo>
                      <a:cubicBezTo>
                        <a:pt x="43062" y="929386"/>
                        <a:pt x="115745" y="1097237"/>
                        <a:pt x="274816" y="1117154"/>
                      </a:cubicBezTo>
                      <a:cubicBezTo>
                        <a:pt x="311770" y="1121771"/>
                        <a:pt x="348969" y="1119097"/>
                        <a:pt x="385922" y="1122498"/>
                      </a:cubicBezTo>
                      <a:cubicBezTo>
                        <a:pt x="418963" y="1125412"/>
                        <a:pt x="598832" y="1225734"/>
                        <a:pt x="666132" y="1249298"/>
                      </a:cubicBezTo>
                      <a:cubicBezTo>
                        <a:pt x="705045" y="1262656"/>
                        <a:pt x="760353" y="1271887"/>
                        <a:pt x="823004" y="1277230"/>
                      </a:cubicBezTo>
                      <a:cubicBezTo>
                        <a:pt x="963966" y="1289133"/>
                        <a:pt x="1041297" y="1293020"/>
                        <a:pt x="1154112" y="1272130"/>
                      </a:cubicBezTo>
                      <a:cubicBezTo>
                        <a:pt x="1186907" y="1266301"/>
                        <a:pt x="1263264" y="1215534"/>
                        <a:pt x="1300947" y="1149220"/>
                      </a:cubicBezTo>
                      <a:cubicBezTo>
                        <a:pt x="1429918" y="922341"/>
                        <a:pt x="1371921" y="568668"/>
                        <a:pt x="1378284" y="506725"/>
                      </a:cubicBezTo>
                      <a:cubicBezTo>
                        <a:pt x="1386117" y="427050"/>
                        <a:pt x="1422581" y="297097"/>
                        <a:pt x="1393944" y="221307"/>
                      </a:cubicBezTo>
                      <a:cubicBezTo>
                        <a:pt x="1318083" y="27953"/>
                        <a:pt x="1155337" y="6817"/>
                        <a:pt x="966900" y="2689"/>
                      </a:cubicBezTo>
                      <a:close/>
                    </a:path>
                  </a:pathLst>
                </a:custGeom>
                <a:solidFill>
                  <a:srgbClr val="FFFFFF"/>
                </a:solidFill>
                <a:ln w="24454"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4C1DFE95-17A9-CD5D-734A-09D558C01222}"/>
                    </a:ext>
                  </a:extLst>
                </p:cNvPr>
                <p:cNvSpPr/>
                <p:nvPr/>
              </p:nvSpPr>
              <p:spPr>
                <a:xfrm>
                  <a:off x="7124938" y="1172133"/>
                  <a:ext cx="2077172" cy="1795834"/>
                </a:xfrm>
                <a:custGeom>
                  <a:avLst/>
                  <a:gdLst>
                    <a:gd name="connsiteX0" fmla="*/ 1771500 w 2077172"/>
                    <a:gd name="connsiteY0" fmla="*/ 1797926 h 1795834"/>
                    <a:gd name="connsiteX1" fmla="*/ 1630293 w 2077172"/>
                    <a:gd name="connsiteY1" fmla="*/ 1761490 h 1795834"/>
                    <a:gd name="connsiteX2" fmla="*/ 1555406 w 2077172"/>
                    <a:gd name="connsiteY2" fmla="*/ 1662627 h 1795834"/>
                    <a:gd name="connsiteX3" fmla="*/ 1288897 w 2077172"/>
                    <a:gd name="connsiteY3" fmla="*/ 1632020 h 1795834"/>
                    <a:gd name="connsiteX4" fmla="*/ 1206673 w 2077172"/>
                    <a:gd name="connsiteY4" fmla="*/ 1569594 h 1795834"/>
                    <a:gd name="connsiteX5" fmla="*/ 1209116 w 2077172"/>
                    <a:gd name="connsiteY5" fmla="*/ 1566193 h 1795834"/>
                    <a:gd name="connsiteX6" fmla="*/ 1474645 w 2077172"/>
                    <a:gd name="connsiteY6" fmla="*/ 1601414 h 1795834"/>
                    <a:gd name="connsiteX7" fmla="*/ 1710564 w 2077172"/>
                    <a:gd name="connsiteY7" fmla="*/ 1528784 h 1795834"/>
                    <a:gd name="connsiteX8" fmla="*/ 1823869 w 2077172"/>
                    <a:gd name="connsiteY8" fmla="*/ 1069443 h 1795834"/>
                    <a:gd name="connsiteX9" fmla="*/ 1860087 w 2077172"/>
                    <a:gd name="connsiteY9" fmla="*/ 648483 h 1795834"/>
                    <a:gd name="connsiteX10" fmla="*/ 1814572 w 2077172"/>
                    <a:gd name="connsiteY10" fmla="*/ 596017 h 1795834"/>
                    <a:gd name="connsiteX11" fmla="*/ 1797926 w 2077172"/>
                    <a:gd name="connsiteY11" fmla="*/ 572450 h 1795834"/>
                    <a:gd name="connsiteX12" fmla="*/ 1782022 w 2077172"/>
                    <a:gd name="connsiteY12" fmla="*/ 554961 h 1795834"/>
                    <a:gd name="connsiteX13" fmla="*/ 1708359 w 2077172"/>
                    <a:gd name="connsiteY13" fmla="*/ 624679 h 1795834"/>
                    <a:gd name="connsiteX14" fmla="*/ 1690495 w 2077172"/>
                    <a:gd name="connsiteY14" fmla="*/ 611561 h 1795834"/>
                    <a:gd name="connsiteX15" fmla="*/ 1651091 w 2077172"/>
                    <a:gd name="connsiteY15" fmla="*/ 529941 h 1795834"/>
                    <a:gd name="connsiteX16" fmla="*/ 1520167 w 2077172"/>
                    <a:gd name="connsiteY16" fmla="*/ 634879 h 1795834"/>
                    <a:gd name="connsiteX17" fmla="*/ 1501323 w 2077172"/>
                    <a:gd name="connsiteY17" fmla="*/ 628806 h 1795834"/>
                    <a:gd name="connsiteX18" fmla="*/ 1497648 w 2077172"/>
                    <a:gd name="connsiteY18" fmla="*/ 612533 h 1795834"/>
                    <a:gd name="connsiteX19" fmla="*/ 1503521 w 2077172"/>
                    <a:gd name="connsiteY19" fmla="*/ 493991 h 1795834"/>
                    <a:gd name="connsiteX20" fmla="*/ 1439651 w 2077172"/>
                    <a:gd name="connsiteY20" fmla="*/ 535290 h 1795834"/>
                    <a:gd name="connsiteX21" fmla="*/ 1256597 w 2077172"/>
                    <a:gd name="connsiteY21" fmla="*/ 624436 h 1795834"/>
                    <a:gd name="connsiteX22" fmla="*/ 1267609 w 2077172"/>
                    <a:gd name="connsiteY22" fmla="*/ 563708 h 1795834"/>
                    <a:gd name="connsiteX23" fmla="*/ 1267609 w 2077172"/>
                    <a:gd name="connsiteY23" fmla="*/ 563222 h 1795834"/>
                    <a:gd name="connsiteX24" fmla="*/ 790885 w 2077172"/>
                    <a:gd name="connsiteY24" fmla="*/ 919324 h 1795834"/>
                    <a:gd name="connsiteX25" fmla="*/ 809484 w 2077172"/>
                    <a:gd name="connsiteY25" fmla="*/ 994385 h 1795834"/>
                    <a:gd name="connsiteX26" fmla="*/ 791130 w 2077172"/>
                    <a:gd name="connsiteY26" fmla="*/ 982240 h 1795834"/>
                    <a:gd name="connsiteX27" fmla="*/ 706211 w 2077172"/>
                    <a:gd name="connsiteY27" fmla="*/ 915926 h 1795834"/>
                    <a:gd name="connsiteX28" fmla="*/ 638911 w 2077172"/>
                    <a:gd name="connsiteY28" fmla="*/ 1053896 h 1795834"/>
                    <a:gd name="connsiteX29" fmla="*/ 669257 w 2077172"/>
                    <a:gd name="connsiteY29" fmla="*/ 1119727 h 1795834"/>
                    <a:gd name="connsiteX30" fmla="*/ 700338 w 2077172"/>
                    <a:gd name="connsiteY30" fmla="*/ 1220775 h 1795834"/>
                    <a:gd name="connsiteX31" fmla="*/ 774974 w 2077172"/>
                    <a:gd name="connsiteY31" fmla="*/ 1214702 h 1795834"/>
                    <a:gd name="connsiteX32" fmla="*/ 762738 w 2077172"/>
                    <a:gd name="connsiteY32" fmla="*/ 1256484 h 1795834"/>
                    <a:gd name="connsiteX33" fmla="*/ 931602 w 2077172"/>
                    <a:gd name="connsiteY33" fmla="*/ 1456884 h 1795834"/>
                    <a:gd name="connsiteX34" fmla="*/ 987890 w 2077172"/>
                    <a:gd name="connsiteY34" fmla="*/ 1512265 h 1795834"/>
                    <a:gd name="connsiteX35" fmla="*/ 1018480 w 2077172"/>
                    <a:gd name="connsiteY35" fmla="*/ 1663843 h 1795834"/>
                    <a:gd name="connsiteX36" fmla="*/ 969045 w 2077172"/>
                    <a:gd name="connsiteY36" fmla="*/ 1724810 h 1795834"/>
                    <a:gd name="connsiteX37" fmla="*/ 949466 w 2077172"/>
                    <a:gd name="connsiteY37" fmla="*/ 1725296 h 1795834"/>
                    <a:gd name="connsiteX38" fmla="*/ 850106 w 2077172"/>
                    <a:gd name="connsiteY38" fmla="*/ 1762948 h 1795834"/>
                    <a:gd name="connsiteX39" fmla="*/ 729458 w 2077172"/>
                    <a:gd name="connsiteY39" fmla="*/ 1770720 h 1795834"/>
                    <a:gd name="connsiteX40" fmla="*/ 105899 w 2077172"/>
                    <a:gd name="connsiteY40" fmla="*/ 1667484 h 1795834"/>
                    <a:gd name="connsiteX41" fmla="*/ 27588 w 2077172"/>
                    <a:gd name="connsiteY41" fmla="*/ 1279316 h 1795834"/>
                    <a:gd name="connsiteX42" fmla="*/ 349400 w 2077172"/>
                    <a:gd name="connsiteY42" fmla="*/ 798842 h 1795834"/>
                    <a:gd name="connsiteX43" fmla="*/ 349400 w 2077172"/>
                    <a:gd name="connsiteY43" fmla="*/ 798842 h 1795834"/>
                    <a:gd name="connsiteX44" fmla="*/ 357967 w 2077172"/>
                    <a:gd name="connsiteY44" fmla="*/ 795930 h 1795834"/>
                    <a:gd name="connsiteX45" fmla="*/ 525845 w 2077172"/>
                    <a:gd name="connsiteY45" fmla="*/ 350434 h 1795834"/>
                    <a:gd name="connsiteX46" fmla="*/ 882657 w 2077172"/>
                    <a:gd name="connsiteY46" fmla="*/ 50926 h 1795834"/>
                    <a:gd name="connsiteX47" fmla="*/ 1328055 w 2077172"/>
                    <a:gd name="connsiteY47" fmla="*/ 12793 h 1795834"/>
                    <a:gd name="connsiteX48" fmla="*/ 1989548 w 2077172"/>
                    <a:gd name="connsiteY48" fmla="*/ 558122 h 1795834"/>
                    <a:gd name="connsiteX49" fmla="*/ 1995911 w 2077172"/>
                    <a:gd name="connsiteY49" fmla="*/ 682488 h 1795834"/>
                    <a:gd name="connsiteX50" fmla="*/ 1996401 w 2077172"/>
                    <a:gd name="connsiteY50" fmla="*/ 683704 h 1795834"/>
                    <a:gd name="connsiteX51" fmla="*/ 1988323 w 2077172"/>
                    <a:gd name="connsiteY51" fmla="*/ 730340 h 1795834"/>
                    <a:gd name="connsiteX52" fmla="*/ 1987343 w 2077172"/>
                    <a:gd name="connsiteY52" fmla="*/ 731313 h 1795834"/>
                    <a:gd name="connsiteX53" fmla="*/ 1968499 w 2077172"/>
                    <a:gd name="connsiteY53" fmla="*/ 822404 h 1795834"/>
                    <a:gd name="connsiteX54" fmla="*/ 1956508 w 2077172"/>
                    <a:gd name="connsiteY54" fmla="*/ 860785 h 1795834"/>
                    <a:gd name="connsiteX55" fmla="*/ 2028217 w 2077172"/>
                    <a:gd name="connsiteY55" fmla="*/ 1175594 h 1795834"/>
                    <a:gd name="connsiteX56" fmla="*/ 2028217 w 2077172"/>
                    <a:gd name="connsiteY56" fmla="*/ 1175594 h 1795834"/>
                    <a:gd name="connsiteX57" fmla="*/ 1771500 w 2077172"/>
                    <a:gd name="connsiteY57" fmla="*/ 1797926 h 1795834"/>
                    <a:gd name="connsiteX58" fmla="*/ 766657 w 2077172"/>
                    <a:gd name="connsiteY58" fmla="*/ 1098351 h 1795834"/>
                    <a:gd name="connsiteX59" fmla="*/ 746343 w 2077172"/>
                    <a:gd name="connsiteY59" fmla="*/ 1081832 h 1795834"/>
                    <a:gd name="connsiteX60" fmla="*/ 681003 w 2077172"/>
                    <a:gd name="connsiteY60" fmla="*/ 1031794 h 1795834"/>
                    <a:gd name="connsiteX61" fmla="*/ 670721 w 2077172"/>
                    <a:gd name="connsiteY61" fmla="*/ 1028876 h 1795834"/>
                    <a:gd name="connsiteX62" fmla="*/ 788925 w 2077172"/>
                    <a:gd name="connsiteY62" fmla="*/ 1063857 h 1795834"/>
                    <a:gd name="connsiteX63" fmla="*/ 766657 w 2077172"/>
                    <a:gd name="connsiteY63" fmla="*/ 1098351 h 179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077172" h="1795834">
                      <a:moveTo>
                        <a:pt x="1771500" y="1797926"/>
                      </a:moveTo>
                      <a:cubicBezTo>
                        <a:pt x="1726469" y="1798169"/>
                        <a:pt x="1663572" y="1785297"/>
                        <a:pt x="1630293" y="1761490"/>
                      </a:cubicBezTo>
                      <a:cubicBezTo>
                        <a:pt x="1589910" y="1747159"/>
                        <a:pt x="1551731" y="1707564"/>
                        <a:pt x="1555406" y="1662627"/>
                      </a:cubicBezTo>
                      <a:cubicBezTo>
                        <a:pt x="1473421" y="1666028"/>
                        <a:pt x="1369412" y="1667484"/>
                        <a:pt x="1288897" y="1632020"/>
                      </a:cubicBezTo>
                      <a:cubicBezTo>
                        <a:pt x="1256597" y="1617689"/>
                        <a:pt x="1226007" y="1600684"/>
                        <a:pt x="1206673" y="1569594"/>
                      </a:cubicBezTo>
                      <a:cubicBezTo>
                        <a:pt x="1205448" y="1567892"/>
                        <a:pt x="1207162" y="1565464"/>
                        <a:pt x="1209116" y="1566193"/>
                      </a:cubicBezTo>
                      <a:cubicBezTo>
                        <a:pt x="1293306" y="1596800"/>
                        <a:pt x="1381894" y="1610158"/>
                        <a:pt x="1474645" y="1601414"/>
                      </a:cubicBezTo>
                      <a:cubicBezTo>
                        <a:pt x="1561769" y="1600441"/>
                        <a:pt x="1644483" y="1586110"/>
                        <a:pt x="1710564" y="1528784"/>
                      </a:cubicBezTo>
                      <a:cubicBezTo>
                        <a:pt x="1850301" y="1386926"/>
                        <a:pt x="1818730" y="1252111"/>
                        <a:pt x="1823869" y="1069443"/>
                      </a:cubicBezTo>
                      <a:cubicBezTo>
                        <a:pt x="1823134" y="929530"/>
                        <a:pt x="1830967" y="784514"/>
                        <a:pt x="1860087" y="648483"/>
                      </a:cubicBezTo>
                      <a:cubicBezTo>
                        <a:pt x="1848341" y="627834"/>
                        <a:pt x="1827292" y="615688"/>
                        <a:pt x="1814572" y="596017"/>
                      </a:cubicBezTo>
                      <a:cubicBezTo>
                        <a:pt x="1808454" y="588729"/>
                        <a:pt x="1802820" y="580954"/>
                        <a:pt x="1797926" y="572450"/>
                      </a:cubicBezTo>
                      <a:cubicBezTo>
                        <a:pt x="1793033" y="566377"/>
                        <a:pt x="1788140" y="560791"/>
                        <a:pt x="1782022" y="554961"/>
                      </a:cubicBezTo>
                      <a:cubicBezTo>
                        <a:pt x="1766111" y="584115"/>
                        <a:pt x="1741883" y="616174"/>
                        <a:pt x="1708359" y="624679"/>
                      </a:cubicBezTo>
                      <a:cubicBezTo>
                        <a:pt x="1700036" y="624922"/>
                        <a:pt x="1692938" y="619335"/>
                        <a:pt x="1690495" y="611561"/>
                      </a:cubicBezTo>
                      <a:cubicBezTo>
                        <a:pt x="1681927" y="582413"/>
                        <a:pt x="1668711" y="554718"/>
                        <a:pt x="1651091" y="529941"/>
                      </a:cubicBezTo>
                      <a:cubicBezTo>
                        <a:pt x="1621480" y="578766"/>
                        <a:pt x="1574495" y="616661"/>
                        <a:pt x="1520167" y="634879"/>
                      </a:cubicBezTo>
                      <a:cubicBezTo>
                        <a:pt x="1513314" y="637310"/>
                        <a:pt x="1505481" y="634636"/>
                        <a:pt x="1501323" y="628806"/>
                      </a:cubicBezTo>
                      <a:cubicBezTo>
                        <a:pt x="1497648" y="624192"/>
                        <a:pt x="1496184" y="618120"/>
                        <a:pt x="1497648" y="612533"/>
                      </a:cubicBezTo>
                      <a:cubicBezTo>
                        <a:pt x="1507441" y="573909"/>
                        <a:pt x="1509394" y="533588"/>
                        <a:pt x="1503521" y="493991"/>
                      </a:cubicBezTo>
                      <a:cubicBezTo>
                        <a:pt x="1482723" y="508811"/>
                        <a:pt x="1461184" y="522901"/>
                        <a:pt x="1439651" y="535290"/>
                      </a:cubicBezTo>
                      <a:cubicBezTo>
                        <a:pt x="1409796" y="555447"/>
                        <a:pt x="1284004" y="655529"/>
                        <a:pt x="1256597" y="624436"/>
                      </a:cubicBezTo>
                      <a:cubicBezTo>
                        <a:pt x="1249254" y="606461"/>
                        <a:pt x="1267609" y="583385"/>
                        <a:pt x="1267609" y="563708"/>
                      </a:cubicBezTo>
                      <a:cubicBezTo>
                        <a:pt x="1267609" y="563465"/>
                        <a:pt x="1267609" y="563465"/>
                        <a:pt x="1267609" y="563222"/>
                      </a:cubicBezTo>
                      <a:cubicBezTo>
                        <a:pt x="1158462" y="704840"/>
                        <a:pt x="954114" y="848153"/>
                        <a:pt x="790885" y="919324"/>
                      </a:cubicBezTo>
                      <a:cubicBezTo>
                        <a:pt x="805810" y="934630"/>
                        <a:pt x="853046" y="988799"/>
                        <a:pt x="809484" y="994385"/>
                      </a:cubicBezTo>
                      <a:cubicBezTo>
                        <a:pt x="801406" y="994628"/>
                        <a:pt x="794063" y="989771"/>
                        <a:pt x="791130" y="982240"/>
                      </a:cubicBezTo>
                      <a:cubicBezTo>
                        <a:pt x="777914" y="947992"/>
                        <a:pt x="744628" y="921999"/>
                        <a:pt x="706211" y="915926"/>
                      </a:cubicBezTo>
                      <a:cubicBezTo>
                        <a:pt x="642090" y="925640"/>
                        <a:pt x="603666" y="994385"/>
                        <a:pt x="638911" y="1053896"/>
                      </a:cubicBezTo>
                      <a:cubicBezTo>
                        <a:pt x="650168" y="1075029"/>
                        <a:pt x="662894" y="1096162"/>
                        <a:pt x="669257" y="1119727"/>
                      </a:cubicBezTo>
                      <a:cubicBezTo>
                        <a:pt x="680513" y="1143045"/>
                        <a:pt x="659219" y="1230248"/>
                        <a:pt x="700338" y="1220775"/>
                      </a:cubicBezTo>
                      <a:cubicBezTo>
                        <a:pt x="722605" y="1236321"/>
                        <a:pt x="752461" y="1224176"/>
                        <a:pt x="774974" y="1214702"/>
                      </a:cubicBezTo>
                      <a:cubicBezTo>
                        <a:pt x="780118" y="1229279"/>
                        <a:pt x="773265" y="1246038"/>
                        <a:pt x="762738" y="1256484"/>
                      </a:cubicBezTo>
                      <a:cubicBezTo>
                        <a:pt x="815112" y="1329843"/>
                        <a:pt x="866262" y="1398829"/>
                        <a:pt x="931602" y="1456884"/>
                      </a:cubicBezTo>
                      <a:cubicBezTo>
                        <a:pt x="950201" y="1473643"/>
                        <a:pt x="977117" y="1489676"/>
                        <a:pt x="987890" y="1512265"/>
                      </a:cubicBezTo>
                      <a:cubicBezTo>
                        <a:pt x="1035365" y="1530000"/>
                        <a:pt x="1020189" y="1622790"/>
                        <a:pt x="1018480" y="1663843"/>
                      </a:cubicBezTo>
                      <a:cubicBezTo>
                        <a:pt x="1013581" y="1691048"/>
                        <a:pt x="991558" y="1710722"/>
                        <a:pt x="969045" y="1724810"/>
                      </a:cubicBezTo>
                      <a:cubicBezTo>
                        <a:pt x="963172" y="1728697"/>
                        <a:pt x="955584" y="1728697"/>
                        <a:pt x="949466" y="1725296"/>
                      </a:cubicBezTo>
                      <a:cubicBezTo>
                        <a:pt x="923524" y="1751046"/>
                        <a:pt x="882167" y="1759547"/>
                        <a:pt x="850106" y="1762948"/>
                      </a:cubicBezTo>
                      <a:cubicBezTo>
                        <a:pt x="811199" y="1775337"/>
                        <a:pt x="769591" y="1778009"/>
                        <a:pt x="729458" y="1770720"/>
                      </a:cubicBezTo>
                      <a:cubicBezTo>
                        <a:pt x="519727" y="1790154"/>
                        <a:pt x="288463" y="1783109"/>
                        <a:pt x="105899" y="1667484"/>
                      </a:cubicBezTo>
                      <a:cubicBezTo>
                        <a:pt x="-12305" y="1581253"/>
                        <a:pt x="-13775" y="1406600"/>
                        <a:pt x="27588" y="1279316"/>
                      </a:cubicBezTo>
                      <a:cubicBezTo>
                        <a:pt x="86075" y="1116326"/>
                        <a:pt x="172219" y="868803"/>
                        <a:pt x="349400" y="798842"/>
                      </a:cubicBezTo>
                      <a:lnTo>
                        <a:pt x="349400" y="798842"/>
                      </a:lnTo>
                      <a:cubicBezTo>
                        <a:pt x="352339" y="797870"/>
                        <a:pt x="355273" y="796903"/>
                        <a:pt x="357967" y="795930"/>
                      </a:cubicBezTo>
                      <a:cubicBezTo>
                        <a:pt x="370694" y="635365"/>
                        <a:pt x="432359" y="481359"/>
                        <a:pt x="525845" y="350434"/>
                      </a:cubicBezTo>
                      <a:cubicBezTo>
                        <a:pt x="591675" y="201290"/>
                        <a:pt x="724075" y="91252"/>
                        <a:pt x="882657" y="50926"/>
                      </a:cubicBezTo>
                      <a:cubicBezTo>
                        <a:pt x="1026062" y="9146"/>
                        <a:pt x="1180240" y="-12227"/>
                        <a:pt x="1328055" y="12793"/>
                      </a:cubicBezTo>
                      <a:cubicBezTo>
                        <a:pt x="1589420" y="-12470"/>
                        <a:pt x="2019404" y="270273"/>
                        <a:pt x="1989548" y="558122"/>
                      </a:cubicBezTo>
                      <a:cubicBezTo>
                        <a:pt x="1996401" y="599172"/>
                        <a:pt x="2001294" y="641195"/>
                        <a:pt x="1995911" y="682488"/>
                      </a:cubicBezTo>
                      <a:lnTo>
                        <a:pt x="1996401" y="683704"/>
                      </a:lnTo>
                      <a:cubicBezTo>
                        <a:pt x="1994196" y="699010"/>
                        <a:pt x="1991508" y="714554"/>
                        <a:pt x="1988323" y="730340"/>
                      </a:cubicBezTo>
                      <a:lnTo>
                        <a:pt x="1987343" y="731313"/>
                      </a:lnTo>
                      <a:cubicBezTo>
                        <a:pt x="1985635" y="761677"/>
                        <a:pt x="1967035" y="793985"/>
                        <a:pt x="1968499" y="822404"/>
                      </a:cubicBezTo>
                      <a:cubicBezTo>
                        <a:pt x="1964586" y="835765"/>
                        <a:pt x="1960672" y="848640"/>
                        <a:pt x="1956508" y="860785"/>
                      </a:cubicBezTo>
                      <a:cubicBezTo>
                        <a:pt x="1977557" y="966453"/>
                        <a:pt x="1997381" y="1072358"/>
                        <a:pt x="2028217" y="1175594"/>
                      </a:cubicBezTo>
                      <a:lnTo>
                        <a:pt x="2028217" y="1175594"/>
                      </a:lnTo>
                      <a:cubicBezTo>
                        <a:pt x="2117294" y="1435265"/>
                        <a:pt x="2126352" y="1777765"/>
                        <a:pt x="1771500" y="1797926"/>
                      </a:cubicBezTo>
                      <a:close/>
                      <a:moveTo>
                        <a:pt x="766657" y="1098351"/>
                      </a:moveTo>
                      <a:cubicBezTo>
                        <a:pt x="756865" y="1098594"/>
                        <a:pt x="748058" y="1091305"/>
                        <a:pt x="746343" y="1081832"/>
                      </a:cubicBezTo>
                      <a:cubicBezTo>
                        <a:pt x="738265" y="1052684"/>
                        <a:pt x="711594" y="1032280"/>
                        <a:pt x="681003" y="1031794"/>
                      </a:cubicBezTo>
                      <a:cubicBezTo>
                        <a:pt x="677819" y="1031308"/>
                        <a:pt x="666807" y="1034952"/>
                        <a:pt x="670721" y="1028876"/>
                      </a:cubicBezTo>
                      <a:cubicBezTo>
                        <a:pt x="710859" y="1001917"/>
                        <a:pt x="769101" y="1020864"/>
                        <a:pt x="788925" y="1063857"/>
                      </a:cubicBezTo>
                      <a:cubicBezTo>
                        <a:pt x="797983" y="1079646"/>
                        <a:pt x="784277" y="1098837"/>
                        <a:pt x="766657" y="1098351"/>
                      </a:cubicBezTo>
                      <a:close/>
                    </a:path>
                  </a:pathLst>
                </a:custGeom>
                <a:solidFill>
                  <a:srgbClr val="000000"/>
                </a:solidFill>
                <a:ln w="24454" cap="flat">
                  <a:noFill/>
                  <a:prstDash val="solid"/>
                  <a:miter/>
                </a:ln>
              </p:spPr>
              <p:txBody>
                <a:bodyPr rtlCol="0" anchor="ctr"/>
                <a:lstStyle/>
                <a:p>
                  <a:endParaRPr lang="en-GB"/>
                </a:p>
              </p:txBody>
            </p:sp>
          </p:grpSp>
        </p:grpSp>
        <p:pic>
          <p:nvPicPr>
            <p:cNvPr id="6" name="Graphic 5" descr="A confused face">
              <a:extLst>
                <a:ext uri="{FF2B5EF4-FFF2-40B4-BE49-F238E27FC236}">
                  <a16:creationId xmlns:a16="http://schemas.microsoft.com/office/drawing/2014/main" id="{9763A7BC-51F8-1BD6-14CD-8F41E88F31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36289" y="1813049"/>
              <a:ext cx="736715" cy="920894"/>
            </a:xfrm>
            <a:prstGeom prst="rect">
              <a:avLst/>
            </a:prstGeom>
          </p:spPr>
        </p:pic>
      </p:grpSp>
      <p:pic>
        <p:nvPicPr>
          <p:cNvPr id="18" name="slide 3">
            <a:hlinkClick r:id="" action="ppaction://media"/>
            <a:extLst>
              <a:ext uri="{FF2B5EF4-FFF2-40B4-BE49-F238E27FC236}">
                <a16:creationId xmlns:a16="http://schemas.microsoft.com/office/drawing/2014/main" id="{249700BE-A358-83FA-8341-E1D0604718C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1665520569"/>
      </p:ext>
    </p:extLst>
  </p:cSld>
  <p:clrMapOvr>
    <a:masterClrMapping/>
  </p:clrMapOvr>
  <p:transition spd="slow" advTm="2243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ppt_x"/>
                                          </p:val>
                                        </p:tav>
                                        <p:tav tm="100000">
                                          <p:val>
                                            <p:strVal val="#ppt_x"/>
                                          </p:val>
                                        </p:tav>
                                      </p:tavLst>
                                    </p:anim>
                                    <p:anim calcmode="lin" valueType="num">
                                      <p:cBhvr additive="base">
                                        <p:cTn id="8"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3" dur="500"/>
                                        <p:tgtEl>
                                          <p:spTgt spid="3">
                                            <p:txEl>
                                              <p:pRg st="4" end="4"/>
                                            </p:txEl>
                                          </p:spTgt>
                                        </p:tgtEl>
                                      </p:cBhvr>
                                    </p:animEffec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2243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8"/>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13652-24B6-4BD1-BE2F-82B0544638F6}"/>
              </a:ext>
            </a:extLst>
          </p:cNvPr>
          <p:cNvSpPr>
            <a:spLocks noGrp="1"/>
          </p:cNvSpPr>
          <p:nvPr>
            <p:ph type="title"/>
          </p:nvPr>
        </p:nvSpPr>
        <p:spPr>
          <a:xfrm>
            <a:off x="619125" y="1143000"/>
            <a:ext cx="10972800" cy="1066800"/>
          </a:xfrm>
        </p:spPr>
        <p:txBody>
          <a:bodyPr/>
          <a:lstStyle/>
          <a:p>
            <a:r>
              <a:rPr lang="en-GB" dirty="0"/>
              <a:t>What is a hate crime?</a:t>
            </a:r>
          </a:p>
        </p:txBody>
      </p:sp>
      <p:sp>
        <p:nvSpPr>
          <p:cNvPr id="3" name="Content Placeholder 2">
            <a:extLst>
              <a:ext uri="{FF2B5EF4-FFF2-40B4-BE49-F238E27FC236}">
                <a16:creationId xmlns:a16="http://schemas.microsoft.com/office/drawing/2014/main" id="{FDC4AF5E-4D84-1B33-E3C2-E770769A834C}"/>
              </a:ext>
            </a:extLst>
          </p:cNvPr>
          <p:cNvSpPr>
            <a:spLocks noGrp="1"/>
          </p:cNvSpPr>
          <p:nvPr>
            <p:ph idx="1"/>
          </p:nvPr>
        </p:nvSpPr>
        <p:spPr>
          <a:xfrm>
            <a:off x="530257" y="2209800"/>
            <a:ext cx="10972800" cy="4325112"/>
          </a:xfrm>
        </p:spPr>
        <p:txBody>
          <a:bodyPr>
            <a:normAutofit/>
          </a:bodyPr>
          <a:lstStyle/>
          <a:p>
            <a:pPr marL="109728" indent="0">
              <a:buNone/>
            </a:pPr>
            <a:r>
              <a:rPr lang="en-GB" dirty="0"/>
              <a:t>Any crime from assault to harassment, in public or in private. </a:t>
            </a:r>
          </a:p>
          <a:p>
            <a:pPr marL="109728" indent="0">
              <a:buNone/>
            </a:pPr>
            <a:endParaRPr lang="en-GB" dirty="0"/>
          </a:p>
        </p:txBody>
      </p:sp>
      <p:graphicFrame>
        <p:nvGraphicFramePr>
          <p:cNvPr id="4" name="Diagram 3">
            <a:extLst>
              <a:ext uri="{FF2B5EF4-FFF2-40B4-BE49-F238E27FC236}">
                <a16:creationId xmlns:a16="http://schemas.microsoft.com/office/drawing/2014/main" id="{36DD7990-083E-4DFE-C704-4DD6687A6A08}"/>
              </a:ext>
            </a:extLst>
          </p:cNvPr>
          <p:cNvGraphicFramePr/>
          <p:nvPr>
            <p:extLst>
              <p:ext uri="{D42A27DB-BD31-4B8C-83A1-F6EECF244321}">
                <p14:modId xmlns:p14="http://schemas.microsoft.com/office/powerpoint/2010/main" val="3159004838"/>
              </p:ext>
            </p:extLst>
          </p:nvPr>
        </p:nvGraphicFramePr>
        <p:xfrm>
          <a:off x="2146364" y="2925237"/>
          <a:ext cx="7740585" cy="29513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slide 4">
            <a:hlinkClick r:id="" action="ppaction://media"/>
            <a:extLst>
              <a:ext uri="{FF2B5EF4-FFF2-40B4-BE49-F238E27FC236}">
                <a16:creationId xmlns:a16="http://schemas.microsoft.com/office/drawing/2014/main" id="{53EF0F53-6912-989F-98DA-D755F80F75D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668301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8985">
        <p159:morph option="byObject"/>
      </p:transition>
    </mc:Choice>
    <mc:Fallback xmlns="">
      <p:transition spd="slow" advTm="289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3000"/>
                                  </p:stCondLst>
                                  <p:childTnLst>
                                    <p:set>
                                      <p:cBhvr>
                                        <p:cTn id="6" dur="1" fill="hold">
                                          <p:stCondLst>
                                            <p:cond delay="0"/>
                                          </p:stCondLst>
                                        </p:cTn>
                                        <p:tgtEl>
                                          <p:spTgt spid="4">
                                            <p:graphicEl>
                                              <a:dgm id="{B4CE3E2E-E8FD-45F9-8B28-C9706C4A41EB}"/>
                                            </p:graphicEl>
                                          </p:spTgt>
                                        </p:tgtEl>
                                        <p:attrNameLst>
                                          <p:attrName>style.visibility</p:attrName>
                                        </p:attrNameLst>
                                      </p:cBhvr>
                                      <p:to>
                                        <p:strVal val="visible"/>
                                      </p:to>
                                    </p:set>
                                    <p:animEffect transition="in" filter="randombar(horizontal)">
                                      <p:cBhvr>
                                        <p:cTn id="7" dur="500"/>
                                        <p:tgtEl>
                                          <p:spTgt spid="4">
                                            <p:graphicEl>
                                              <a:dgm id="{B4CE3E2E-E8FD-45F9-8B28-C9706C4A41E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3000"/>
                                  </p:stCondLst>
                                  <p:childTnLst>
                                    <p:set>
                                      <p:cBhvr>
                                        <p:cTn id="11" dur="1" fill="hold">
                                          <p:stCondLst>
                                            <p:cond delay="0"/>
                                          </p:stCondLst>
                                        </p:cTn>
                                        <p:tgtEl>
                                          <p:spTgt spid="4">
                                            <p:graphicEl>
                                              <a:dgm id="{A662C8EF-BCAF-4D6A-973B-F9AC2013E219}"/>
                                            </p:graphicEl>
                                          </p:spTgt>
                                        </p:tgtEl>
                                        <p:attrNameLst>
                                          <p:attrName>style.visibility</p:attrName>
                                        </p:attrNameLst>
                                      </p:cBhvr>
                                      <p:to>
                                        <p:strVal val="visible"/>
                                      </p:to>
                                    </p:set>
                                    <p:animEffect transition="in" filter="randombar(horizontal)">
                                      <p:cBhvr>
                                        <p:cTn id="12" dur="500"/>
                                        <p:tgtEl>
                                          <p:spTgt spid="4">
                                            <p:graphicEl>
                                              <a:dgm id="{A662C8EF-BCAF-4D6A-973B-F9AC2013E219}"/>
                                            </p:graphicEl>
                                          </p:spTgt>
                                        </p:tgtEl>
                                      </p:cBhvr>
                                    </p:animEffect>
                                  </p:childTnLst>
                                </p:cTn>
                              </p:par>
                              <p:par>
                                <p:cTn id="13" presetID="14" presetClass="entr" presetSubtype="10" fill="hold" grpId="0" nodeType="withEffect">
                                  <p:stCondLst>
                                    <p:cond delay="3000"/>
                                  </p:stCondLst>
                                  <p:childTnLst>
                                    <p:set>
                                      <p:cBhvr>
                                        <p:cTn id="14" dur="1" fill="hold">
                                          <p:stCondLst>
                                            <p:cond delay="0"/>
                                          </p:stCondLst>
                                        </p:cTn>
                                        <p:tgtEl>
                                          <p:spTgt spid="4">
                                            <p:graphicEl>
                                              <a:dgm id="{22F18910-42BE-4AF1-8C84-1D587792C1B8}"/>
                                            </p:graphicEl>
                                          </p:spTgt>
                                        </p:tgtEl>
                                        <p:attrNameLst>
                                          <p:attrName>style.visibility</p:attrName>
                                        </p:attrNameLst>
                                      </p:cBhvr>
                                      <p:to>
                                        <p:strVal val="visible"/>
                                      </p:to>
                                    </p:set>
                                    <p:animEffect transition="in" filter="randombar(horizontal)">
                                      <p:cBhvr>
                                        <p:cTn id="15" dur="500"/>
                                        <p:tgtEl>
                                          <p:spTgt spid="4">
                                            <p:graphicEl>
                                              <a:dgm id="{22F18910-42BE-4AF1-8C84-1D587792C1B8}"/>
                                            </p:graphicEl>
                                          </p:spTgt>
                                        </p:tgtEl>
                                      </p:cBhvr>
                                    </p:animEffect>
                                  </p:childTnLst>
                                </p:cTn>
                              </p:par>
                            </p:childTnLst>
                          </p:cTn>
                        </p:par>
                        <p:par>
                          <p:cTn id="16" fill="hold">
                            <p:stCondLst>
                              <p:cond delay="3500"/>
                            </p:stCondLst>
                            <p:childTnLst>
                              <p:par>
                                <p:cTn id="17" presetID="1" presetClass="mediacall" presetSubtype="0" fill="hold" nodeType="afterEffect">
                                  <p:stCondLst>
                                    <p:cond delay="0"/>
                                  </p:stCondLst>
                                  <p:childTnLst>
                                    <p:cmd type="call" cmd="playFrom(0.0)">
                                      <p:cBhvr>
                                        <p:cTn id="18" dur="289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Graphic spid="4"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02671C-4BFB-CCA9-45BF-0FB67AF9395E}"/>
              </a:ext>
            </a:extLst>
          </p:cNvPr>
          <p:cNvSpPr>
            <a:spLocks noGrp="1"/>
          </p:cNvSpPr>
          <p:nvPr>
            <p:ph idx="1"/>
          </p:nvPr>
        </p:nvSpPr>
        <p:spPr>
          <a:xfrm>
            <a:off x="495300" y="2209800"/>
            <a:ext cx="10972800" cy="4325112"/>
          </a:xfrm>
        </p:spPr>
        <p:txBody>
          <a:bodyPr>
            <a:normAutofit/>
          </a:bodyPr>
          <a:lstStyle/>
          <a:p>
            <a:pPr marL="109728" indent="0">
              <a:buNone/>
            </a:pPr>
            <a:r>
              <a:rPr lang="en-GB" dirty="0"/>
              <a:t>A particular characteristic that is protected under hate crime legislation:</a:t>
            </a:r>
          </a:p>
          <a:p>
            <a:endParaRPr lang="en-GB" dirty="0"/>
          </a:p>
        </p:txBody>
      </p:sp>
      <p:sp>
        <p:nvSpPr>
          <p:cNvPr id="2" name="Title 1">
            <a:extLst>
              <a:ext uri="{FF2B5EF4-FFF2-40B4-BE49-F238E27FC236}">
                <a16:creationId xmlns:a16="http://schemas.microsoft.com/office/drawing/2014/main" id="{9872E441-BCE1-E8A8-1156-0C484250FA51}"/>
              </a:ext>
            </a:extLst>
          </p:cNvPr>
          <p:cNvSpPr>
            <a:spLocks noGrp="1"/>
          </p:cNvSpPr>
          <p:nvPr>
            <p:ph type="title"/>
          </p:nvPr>
        </p:nvSpPr>
        <p:spPr/>
        <p:txBody>
          <a:bodyPr/>
          <a:lstStyle/>
          <a:p>
            <a:r>
              <a:rPr lang="en-GB"/>
              <a:t>Identifiable group of people </a:t>
            </a:r>
          </a:p>
        </p:txBody>
      </p:sp>
      <p:graphicFrame>
        <p:nvGraphicFramePr>
          <p:cNvPr id="4" name="Diagram 3">
            <a:extLst>
              <a:ext uri="{FF2B5EF4-FFF2-40B4-BE49-F238E27FC236}">
                <a16:creationId xmlns:a16="http://schemas.microsoft.com/office/drawing/2014/main" id="{C5C310E3-0759-8075-D224-611138A52911}"/>
              </a:ext>
            </a:extLst>
          </p:cNvPr>
          <p:cNvGraphicFramePr/>
          <p:nvPr>
            <p:extLst>
              <p:ext uri="{D42A27DB-BD31-4B8C-83A1-F6EECF244321}">
                <p14:modId xmlns:p14="http://schemas.microsoft.com/office/powerpoint/2010/main" val="499142250"/>
              </p:ext>
            </p:extLst>
          </p:nvPr>
        </p:nvGraphicFramePr>
        <p:xfrm>
          <a:off x="609600" y="3162591"/>
          <a:ext cx="10972800" cy="31738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a:extLst>
              <a:ext uri="{FF2B5EF4-FFF2-40B4-BE49-F238E27FC236}">
                <a16:creationId xmlns:a16="http://schemas.microsoft.com/office/drawing/2014/main" id="{2DBF5B9F-DCA5-AC6B-2167-D265E7902E80}"/>
              </a:ext>
            </a:extLst>
          </p:cNvPr>
          <p:cNvSpPr txBox="1"/>
          <p:nvPr/>
        </p:nvSpPr>
        <p:spPr>
          <a:xfrm>
            <a:off x="4595192" y="5793148"/>
            <a:ext cx="3001616" cy="400110"/>
          </a:xfrm>
          <a:prstGeom prst="rect">
            <a:avLst/>
          </a:prstGeom>
          <a:noFill/>
        </p:spPr>
        <p:txBody>
          <a:bodyPr wrap="square" rtlCol="0">
            <a:spAutoFit/>
          </a:bodyPr>
          <a:lstStyle/>
          <a:p>
            <a:r>
              <a:rPr lang="en-GB" sz="2000">
                <a:solidFill>
                  <a:schemeClr val="bg1"/>
                </a:solidFill>
              </a:rPr>
              <a:t>“Particular Characteristics” </a:t>
            </a:r>
          </a:p>
        </p:txBody>
      </p:sp>
      <p:pic>
        <p:nvPicPr>
          <p:cNvPr id="5" name="slide 5">
            <a:hlinkClick r:id="" action="ppaction://media"/>
            <a:extLst>
              <a:ext uri="{FF2B5EF4-FFF2-40B4-BE49-F238E27FC236}">
                <a16:creationId xmlns:a16="http://schemas.microsoft.com/office/drawing/2014/main" id="{A9C05C0C-370B-4CC3-974D-C9EAFC49585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4041258680"/>
      </p:ext>
    </p:extLst>
  </p:cSld>
  <p:clrMapOvr>
    <a:masterClrMapping/>
  </p:clrMapOvr>
  <p:transition spd="slow" advTm="8487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graphicEl>
                                              <a:dgm id="{7F931487-DEF5-446F-8170-5752BD609FF3}"/>
                                            </p:graphicEl>
                                          </p:spTgt>
                                        </p:tgtEl>
                                        <p:attrNameLst>
                                          <p:attrName>style.visibility</p:attrName>
                                        </p:attrNameLst>
                                      </p:cBhvr>
                                      <p:to>
                                        <p:strVal val="visible"/>
                                      </p:to>
                                    </p:set>
                                    <p:animEffect transition="in" filter="randombar(horizontal)">
                                      <p:cBhvr>
                                        <p:cTn id="7" dur="500"/>
                                        <p:tgtEl>
                                          <p:spTgt spid="4">
                                            <p:graphicEl>
                                              <a:dgm id="{7F931487-DEF5-446F-8170-5752BD609FF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graphicEl>
                                              <a:dgm id="{7E424104-7E46-4766-BBB0-7B64F367AA00}"/>
                                            </p:graphicEl>
                                          </p:spTgt>
                                        </p:tgtEl>
                                        <p:attrNameLst>
                                          <p:attrName>style.visibility</p:attrName>
                                        </p:attrNameLst>
                                      </p:cBhvr>
                                      <p:to>
                                        <p:strVal val="visible"/>
                                      </p:to>
                                    </p:set>
                                    <p:animEffect transition="in" filter="randombar(horizontal)">
                                      <p:cBhvr>
                                        <p:cTn id="12" dur="500"/>
                                        <p:tgtEl>
                                          <p:spTgt spid="4">
                                            <p:graphicEl>
                                              <a:dgm id="{7E424104-7E46-4766-BBB0-7B64F367AA00}"/>
                                            </p:graphic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graphicEl>
                                              <a:dgm id="{465603C3-B845-456E-B4BB-92E566727EF4}"/>
                                            </p:graphicEl>
                                          </p:spTgt>
                                        </p:tgtEl>
                                        <p:attrNameLst>
                                          <p:attrName>style.visibility</p:attrName>
                                        </p:attrNameLst>
                                      </p:cBhvr>
                                      <p:to>
                                        <p:strVal val="visible"/>
                                      </p:to>
                                    </p:set>
                                    <p:animEffect transition="in" filter="randombar(horizontal)">
                                      <p:cBhvr>
                                        <p:cTn id="15" dur="500"/>
                                        <p:tgtEl>
                                          <p:spTgt spid="4">
                                            <p:graphicEl>
                                              <a:dgm id="{465603C3-B845-456E-B4BB-92E566727EF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graphicEl>
                                              <a:dgm id="{E1D484C6-A848-4705-81E8-AD736B3A68CC}"/>
                                            </p:graphicEl>
                                          </p:spTgt>
                                        </p:tgtEl>
                                        <p:attrNameLst>
                                          <p:attrName>style.visibility</p:attrName>
                                        </p:attrNameLst>
                                      </p:cBhvr>
                                      <p:to>
                                        <p:strVal val="visible"/>
                                      </p:to>
                                    </p:set>
                                    <p:animEffect transition="in" filter="randombar(horizontal)">
                                      <p:cBhvr>
                                        <p:cTn id="20" dur="500"/>
                                        <p:tgtEl>
                                          <p:spTgt spid="4">
                                            <p:graphicEl>
                                              <a:dgm id="{E1D484C6-A848-4705-81E8-AD736B3A68CC}"/>
                                            </p:graphic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graphicEl>
                                              <a:dgm id="{70A9E0B2-B105-47DF-BD7A-B312858ED43D}"/>
                                            </p:graphicEl>
                                          </p:spTgt>
                                        </p:tgtEl>
                                        <p:attrNameLst>
                                          <p:attrName>style.visibility</p:attrName>
                                        </p:attrNameLst>
                                      </p:cBhvr>
                                      <p:to>
                                        <p:strVal val="visible"/>
                                      </p:to>
                                    </p:set>
                                    <p:animEffect transition="in" filter="randombar(horizontal)">
                                      <p:cBhvr>
                                        <p:cTn id="23" dur="500"/>
                                        <p:tgtEl>
                                          <p:spTgt spid="4">
                                            <p:graphicEl>
                                              <a:dgm id="{70A9E0B2-B105-47DF-BD7A-B312858ED43D}"/>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graphicEl>
                                              <a:dgm id="{FAD3DD92-373F-430A-BE26-473BBD26CC98}"/>
                                            </p:graphicEl>
                                          </p:spTgt>
                                        </p:tgtEl>
                                        <p:attrNameLst>
                                          <p:attrName>style.visibility</p:attrName>
                                        </p:attrNameLst>
                                      </p:cBhvr>
                                      <p:to>
                                        <p:strVal val="visible"/>
                                      </p:to>
                                    </p:set>
                                    <p:animEffect transition="in" filter="randombar(horizontal)">
                                      <p:cBhvr>
                                        <p:cTn id="28" dur="500"/>
                                        <p:tgtEl>
                                          <p:spTgt spid="4">
                                            <p:graphicEl>
                                              <a:dgm id="{FAD3DD92-373F-430A-BE26-473BBD26CC98}"/>
                                            </p:graphic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
                                            <p:graphicEl>
                                              <a:dgm id="{1466F3D4-B450-446C-9D21-A772B5C16C32}"/>
                                            </p:graphicEl>
                                          </p:spTgt>
                                        </p:tgtEl>
                                        <p:attrNameLst>
                                          <p:attrName>style.visibility</p:attrName>
                                        </p:attrNameLst>
                                      </p:cBhvr>
                                      <p:to>
                                        <p:strVal val="visible"/>
                                      </p:to>
                                    </p:set>
                                    <p:animEffect transition="in" filter="randombar(horizontal)">
                                      <p:cBhvr>
                                        <p:cTn id="31" dur="500"/>
                                        <p:tgtEl>
                                          <p:spTgt spid="4">
                                            <p:graphicEl>
                                              <a:dgm id="{1466F3D4-B450-446C-9D21-A772B5C16C3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graphicEl>
                                              <a:dgm id="{41FBE427-FA9A-4E33-B1AD-14B60A4BB31C}"/>
                                            </p:graphicEl>
                                          </p:spTgt>
                                        </p:tgtEl>
                                        <p:attrNameLst>
                                          <p:attrName>style.visibility</p:attrName>
                                        </p:attrNameLst>
                                      </p:cBhvr>
                                      <p:to>
                                        <p:strVal val="visible"/>
                                      </p:to>
                                    </p:set>
                                    <p:animEffect transition="in" filter="randombar(horizontal)">
                                      <p:cBhvr>
                                        <p:cTn id="36" dur="500"/>
                                        <p:tgtEl>
                                          <p:spTgt spid="4">
                                            <p:graphicEl>
                                              <a:dgm id="{41FBE427-FA9A-4E33-B1AD-14B60A4BB31C}"/>
                                            </p:graphic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4">
                                            <p:graphicEl>
                                              <a:dgm id="{0C2352BC-5E71-44D4-9A61-DB87FFEEC14F}"/>
                                            </p:graphicEl>
                                          </p:spTgt>
                                        </p:tgtEl>
                                        <p:attrNameLst>
                                          <p:attrName>style.visibility</p:attrName>
                                        </p:attrNameLst>
                                      </p:cBhvr>
                                      <p:to>
                                        <p:strVal val="visible"/>
                                      </p:to>
                                    </p:set>
                                    <p:animEffect transition="in" filter="randombar(horizontal)">
                                      <p:cBhvr>
                                        <p:cTn id="39" dur="500"/>
                                        <p:tgtEl>
                                          <p:spTgt spid="4">
                                            <p:graphicEl>
                                              <a:dgm id="{0C2352BC-5E71-44D4-9A61-DB87FFEEC14F}"/>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
                                            <p:graphicEl>
                                              <a:dgm id="{752A1367-47A6-4CDA-8A1B-538D700B1EAA}"/>
                                            </p:graphicEl>
                                          </p:spTgt>
                                        </p:tgtEl>
                                        <p:attrNameLst>
                                          <p:attrName>style.visibility</p:attrName>
                                        </p:attrNameLst>
                                      </p:cBhvr>
                                      <p:to>
                                        <p:strVal val="visible"/>
                                      </p:to>
                                    </p:set>
                                    <p:animEffect transition="in" filter="randombar(horizontal)">
                                      <p:cBhvr>
                                        <p:cTn id="44" dur="500"/>
                                        <p:tgtEl>
                                          <p:spTgt spid="4">
                                            <p:graphicEl>
                                              <a:dgm id="{752A1367-47A6-4CDA-8A1B-538D700B1EAA}"/>
                                            </p:graphic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4">
                                            <p:graphicEl>
                                              <a:dgm id="{9DE5551E-D9D4-4792-984E-EA404A2C018D}"/>
                                            </p:graphicEl>
                                          </p:spTgt>
                                        </p:tgtEl>
                                        <p:attrNameLst>
                                          <p:attrName>style.visibility</p:attrName>
                                        </p:attrNameLst>
                                      </p:cBhvr>
                                      <p:to>
                                        <p:strVal val="visible"/>
                                      </p:to>
                                    </p:set>
                                    <p:animEffect transition="in" filter="randombar(horizontal)">
                                      <p:cBhvr>
                                        <p:cTn id="47" dur="500"/>
                                        <p:tgtEl>
                                          <p:spTgt spid="4">
                                            <p:graphicEl>
                                              <a:dgm id="{9DE5551E-D9D4-4792-984E-EA404A2C018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par>
                          <p:cTn id="53" fill="hold">
                            <p:stCondLst>
                              <p:cond delay="500"/>
                            </p:stCondLst>
                            <p:childTnLst>
                              <p:par>
                                <p:cTn id="54" presetID="1" presetClass="mediacall" presetSubtype="0" fill="hold" nodeType="afterEffect">
                                  <p:stCondLst>
                                    <p:cond delay="0"/>
                                  </p:stCondLst>
                                  <p:childTnLst>
                                    <p:cmd type="call" cmd="playFrom(0.0)">
                                      <p:cBhvr>
                                        <p:cTn id="55" dur="84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5"/>
                </p:tgtEl>
              </p:cMediaNode>
            </p:audio>
          </p:childTnLst>
        </p:cTn>
      </p:par>
    </p:tnLst>
    <p:bldLst>
      <p:bldGraphic spid="4" grpId="0">
        <p:bldSub>
          <a:bldDgm bld="one"/>
        </p:bldSub>
      </p:bldGraphic>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52F-9F70-D6E1-A17E-9EDE723BF8DB}"/>
              </a:ext>
            </a:extLst>
          </p:cNvPr>
          <p:cNvSpPr>
            <a:spLocks noGrp="1"/>
          </p:cNvSpPr>
          <p:nvPr>
            <p:ph type="title"/>
          </p:nvPr>
        </p:nvSpPr>
        <p:spPr/>
        <p:txBody>
          <a:bodyPr/>
          <a:lstStyle/>
          <a:p>
            <a:r>
              <a:rPr lang="en-GB" dirty="0"/>
              <a:t>What is a hate incident?</a:t>
            </a:r>
          </a:p>
        </p:txBody>
      </p:sp>
      <p:graphicFrame>
        <p:nvGraphicFramePr>
          <p:cNvPr id="13" name="Diagram 12">
            <a:extLst>
              <a:ext uri="{FF2B5EF4-FFF2-40B4-BE49-F238E27FC236}">
                <a16:creationId xmlns:a16="http://schemas.microsoft.com/office/drawing/2014/main" id="{999B62D0-9564-5BAA-35A9-3BF49CBC3157}"/>
              </a:ext>
            </a:extLst>
          </p:cNvPr>
          <p:cNvGraphicFramePr/>
          <p:nvPr/>
        </p:nvGraphicFramePr>
        <p:xfrm>
          <a:off x="1212914" y="1482365"/>
          <a:ext cx="9901287" cy="61076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TextBox 16">
            <a:extLst>
              <a:ext uri="{FF2B5EF4-FFF2-40B4-BE49-F238E27FC236}">
                <a16:creationId xmlns:a16="http://schemas.microsoft.com/office/drawing/2014/main" id="{072C3095-5946-614A-4CEA-C9C3E7387512}"/>
              </a:ext>
            </a:extLst>
          </p:cNvPr>
          <p:cNvSpPr txBox="1"/>
          <p:nvPr/>
        </p:nvSpPr>
        <p:spPr>
          <a:xfrm>
            <a:off x="352424" y="2075159"/>
            <a:ext cx="10761777" cy="954107"/>
          </a:xfrm>
          <a:prstGeom prst="rect">
            <a:avLst/>
          </a:prstGeom>
          <a:noFill/>
        </p:spPr>
        <p:txBody>
          <a:bodyPr wrap="square">
            <a:spAutoFit/>
          </a:bodyPr>
          <a:lstStyle/>
          <a:p>
            <a:pPr marL="109728" marR="0" lvl="0" indent="0" algn="l" defTabSz="914400" rtl="0" eaLnBrk="1" fontAlgn="auto" latinLnBrk="0" hangingPunct="1">
              <a:lnSpc>
                <a:spcPct val="100000"/>
              </a:lnSpc>
              <a:spcBef>
                <a:spcPts val="300"/>
              </a:spcBef>
              <a:spcAft>
                <a:spcPts val="0"/>
              </a:spcAft>
              <a:buClr>
                <a:srgbClr val="63A537">
                  <a:lumMod val="75000"/>
                </a:srgbClr>
              </a:buClr>
              <a:buSzTx/>
              <a:buFont typeface="Georgia"/>
              <a:buNone/>
              <a:tabLst/>
              <a:defRPr/>
            </a:pPr>
            <a:r>
              <a:rPr kumimoji="0" lang="en-GB" sz="2800" b="0" i="0" u="none" strike="noStrike" kern="1200" cap="none" spc="0" normalizeH="0" baseline="0" noProof="0" dirty="0">
                <a:ln>
                  <a:noFill/>
                </a:ln>
                <a:solidFill>
                  <a:srgbClr val="056E9F"/>
                </a:solidFill>
                <a:effectLst/>
                <a:uLnTx/>
                <a:uFillTx/>
                <a:latin typeface="Calibri" panose="020F0502020204030204"/>
                <a:ea typeface="+mn-ea"/>
                <a:cs typeface="+mn-cs"/>
              </a:rPr>
              <a:t>It's all about the </a:t>
            </a:r>
            <a:r>
              <a:rPr kumimoji="0" lang="en-GB" sz="2800" b="1" i="0" u="none" strike="noStrike" kern="1200" cap="none" spc="0" normalizeH="0" baseline="0" noProof="0" dirty="0">
                <a:ln>
                  <a:noFill/>
                </a:ln>
                <a:solidFill>
                  <a:srgbClr val="056E9F"/>
                </a:solidFill>
                <a:effectLst/>
                <a:uLnTx/>
                <a:uFillTx/>
                <a:latin typeface="Calibri" panose="020F0502020204030204"/>
                <a:ea typeface="+mn-ea"/>
                <a:cs typeface="+mn-cs"/>
              </a:rPr>
              <a:t>motivation</a:t>
            </a:r>
            <a:r>
              <a:rPr kumimoji="0" lang="en-GB" sz="2800" b="0" i="0" u="none" strike="noStrike" kern="1200" cap="none" spc="0" normalizeH="0" baseline="0" noProof="0" dirty="0">
                <a:ln>
                  <a:noFill/>
                </a:ln>
                <a:solidFill>
                  <a:srgbClr val="056E9F"/>
                </a:solidFill>
                <a:effectLst/>
                <a:uLnTx/>
                <a:uFillTx/>
                <a:latin typeface="Calibri" panose="020F0502020204030204"/>
                <a:ea typeface="+mn-ea"/>
                <a:cs typeface="+mn-cs"/>
              </a:rPr>
              <a:t> surrounding a perpetrator's actions which makes it “hate” related. </a:t>
            </a:r>
          </a:p>
        </p:txBody>
      </p:sp>
      <p:pic>
        <p:nvPicPr>
          <p:cNvPr id="3" name="slide 6">
            <a:hlinkClick r:id="" action="ppaction://media"/>
            <a:extLst>
              <a:ext uri="{FF2B5EF4-FFF2-40B4-BE49-F238E27FC236}">
                <a16:creationId xmlns:a16="http://schemas.microsoft.com/office/drawing/2014/main" id="{63D94C6D-D760-C5DA-A748-AAB7EBF8EDB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1351910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4268">
        <p159:morph option="byObject"/>
      </p:transition>
    </mc:Choice>
    <mc:Fallback xmlns="">
      <p:transition spd="slow" advTm="342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3000"/>
                                  </p:stCondLst>
                                  <p:childTnLst>
                                    <p:set>
                                      <p:cBhvr>
                                        <p:cTn id="6" dur="1" fill="hold">
                                          <p:stCondLst>
                                            <p:cond delay="0"/>
                                          </p:stCondLst>
                                        </p:cTn>
                                        <p:tgtEl>
                                          <p:spTgt spid="13">
                                            <p:graphicEl>
                                              <a:dgm id="{B4CE3E2E-E8FD-45F9-8B28-C9706C4A41EB}"/>
                                            </p:graphicEl>
                                          </p:spTgt>
                                        </p:tgtEl>
                                        <p:attrNameLst>
                                          <p:attrName>style.visibility</p:attrName>
                                        </p:attrNameLst>
                                      </p:cBhvr>
                                      <p:to>
                                        <p:strVal val="visible"/>
                                      </p:to>
                                    </p:set>
                                    <p:animEffect transition="in" filter="randombar(horizontal)">
                                      <p:cBhvr>
                                        <p:cTn id="7" dur="500"/>
                                        <p:tgtEl>
                                          <p:spTgt spid="13">
                                            <p:graphicEl>
                                              <a:dgm id="{B4CE3E2E-E8FD-45F9-8B28-C9706C4A41EB}"/>
                                            </p:graphicEl>
                                          </p:spTgt>
                                        </p:tgtEl>
                                      </p:cBhvr>
                                    </p:animEffect>
                                  </p:childTnLst>
                                </p:cTn>
                              </p:par>
                            </p:childTnLst>
                          </p:cTn>
                        </p:par>
                        <p:par>
                          <p:cTn id="8" fill="hold">
                            <p:stCondLst>
                              <p:cond delay="3500"/>
                            </p:stCondLst>
                            <p:childTnLst>
                              <p:par>
                                <p:cTn id="9" presetID="14" presetClass="entr" presetSubtype="10" fill="hold" grpId="0" nodeType="afterEffect">
                                  <p:stCondLst>
                                    <p:cond delay="0"/>
                                  </p:stCondLst>
                                  <p:childTnLst>
                                    <p:set>
                                      <p:cBhvr>
                                        <p:cTn id="10" dur="1" fill="hold">
                                          <p:stCondLst>
                                            <p:cond delay="0"/>
                                          </p:stCondLst>
                                        </p:cTn>
                                        <p:tgtEl>
                                          <p:spTgt spid="13">
                                            <p:graphicEl>
                                              <a:dgm id="{BE523BCE-5120-4FD4-A4B6-DCF5829F2873}"/>
                                            </p:graphicEl>
                                          </p:spTgt>
                                        </p:tgtEl>
                                        <p:attrNameLst>
                                          <p:attrName>style.visibility</p:attrName>
                                        </p:attrNameLst>
                                      </p:cBhvr>
                                      <p:to>
                                        <p:strVal val="visible"/>
                                      </p:to>
                                    </p:set>
                                    <p:animEffect transition="in" filter="randombar(horizontal)">
                                      <p:cBhvr>
                                        <p:cTn id="11" dur="500"/>
                                        <p:tgtEl>
                                          <p:spTgt spid="13">
                                            <p:graphicEl>
                                              <a:dgm id="{BE523BCE-5120-4FD4-A4B6-DCF5829F2873}"/>
                                            </p:graphicEl>
                                          </p:spTgt>
                                        </p:tgtEl>
                                      </p:cBhvr>
                                    </p:animEffect>
                                  </p:childTnLst>
                                </p:cTn>
                              </p:par>
                            </p:childTnLst>
                          </p:cTn>
                        </p:par>
                        <p:par>
                          <p:cTn id="12" fill="hold">
                            <p:stCondLst>
                              <p:cond delay="4000"/>
                            </p:stCondLst>
                            <p:childTnLst>
                              <p:par>
                                <p:cTn id="13" presetID="14" presetClass="entr" presetSubtype="10" fill="hold" grpId="0" nodeType="afterEffect">
                                  <p:stCondLst>
                                    <p:cond delay="0"/>
                                  </p:stCondLst>
                                  <p:childTnLst>
                                    <p:set>
                                      <p:cBhvr>
                                        <p:cTn id="14" dur="1" fill="hold">
                                          <p:stCondLst>
                                            <p:cond delay="0"/>
                                          </p:stCondLst>
                                        </p:cTn>
                                        <p:tgtEl>
                                          <p:spTgt spid="13">
                                            <p:graphicEl>
                                              <a:dgm id="{936F69E1-9C03-4D55-A098-2193333B7037}"/>
                                            </p:graphicEl>
                                          </p:spTgt>
                                        </p:tgtEl>
                                        <p:attrNameLst>
                                          <p:attrName>style.visibility</p:attrName>
                                        </p:attrNameLst>
                                      </p:cBhvr>
                                      <p:to>
                                        <p:strVal val="visible"/>
                                      </p:to>
                                    </p:set>
                                    <p:animEffect transition="in" filter="randombar(horizontal)">
                                      <p:cBhvr>
                                        <p:cTn id="15" dur="500"/>
                                        <p:tgtEl>
                                          <p:spTgt spid="13">
                                            <p:graphicEl>
                                              <a:dgm id="{936F69E1-9C03-4D55-A098-2193333B7037}"/>
                                            </p:graphicEl>
                                          </p:spTgt>
                                        </p:tgtEl>
                                      </p:cBhvr>
                                    </p:animEffect>
                                  </p:childTnLst>
                                </p:cTn>
                              </p:par>
                            </p:childTnLst>
                          </p:cTn>
                        </p:par>
                        <p:par>
                          <p:cTn id="16" fill="hold">
                            <p:stCondLst>
                              <p:cond delay="4500"/>
                            </p:stCondLst>
                            <p:childTnLst>
                              <p:par>
                                <p:cTn id="17" presetID="14" presetClass="entr" presetSubtype="10" fill="hold" grpId="0" nodeType="afterEffect">
                                  <p:stCondLst>
                                    <p:cond delay="2000"/>
                                  </p:stCondLst>
                                  <p:childTnLst>
                                    <p:set>
                                      <p:cBhvr>
                                        <p:cTn id="18" dur="1" fill="hold">
                                          <p:stCondLst>
                                            <p:cond delay="0"/>
                                          </p:stCondLst>
                                        </p:cTn>
                                        <p:tgtEl>
                                          <p:spTgt spid="13">
                                            <p:graphicEl>
                                              <a:dgm id="{49D84046-088A-49A6-AE13-BCF461029207}"/>
                                            </p:graphicEl>
                                          </p:spTgt>
                                        </p:tgtEl>
                                        <p:attrNameLst>
                                          <p:attrName>style.visibility</p:attrName>
                                        </p:attrNameLst>
                                      </p:cBhvr>
                                      <p:to>
                                        <p:strVal val="visible"/>
                                      </p:to>
                                    </p:set>
                                    <p:animEffect transition="in" filter="randombar(horizontal)">
                                      <p:cBhvr>
                                        <p:cTn id="19" dur="500"/>
                                        <p:tgtEl>
                                          <p:spTgt spid="13">
                                            <p:graphicEl>
                                              <a:dgm id="{49D84046-088A-49A6-AE13-BCF461029207}"/>
                                            </p:graphicEl>
                                          </p:spTgt>
                                        </p:tgtEl>
                                      </p:cBhvr>
                                    </p:animEffect>
                                  </p:childTnLst>
                                </p:cTn>
                              </p:par>
                            </p:childTnLst>
                          </p:cTn>
                        </p:par>
                        <p:par>
                          <p:cTn id="20" fill="hold">
                            <p:stCondLst>
                              <p:cond delay="7000"/>
                            </p:stCondLst>
                            <p:childTnLst>
                              <p:par>
                                <p:cTn id="21" presetID="14" presetClass="entr" presetSubtype="10" fill="hold" grpId="0" nodeType="afterEffect">
                                  <p:stCondLst>
                                    <p:cond delay="0"/>
                                  </p:stCondLst>
                                  <p:childTnLst>
                                    <p:set>
                                      <p:cBhvr>
                                        <p:cTn id="22" dur="1" fill="hold">
                                          <p:stCondLst>
                                            <p:cond delay="0"/>
                                          </p:stCondLst>
                                        </p:cTn>
                                        <p:tgtEl>
                                          <p:spTgt spid="13">
                                            <p:graphicEl>
                                              <a:dgm id="{A0461FD2-8667-4AD4-9A9D-DFCD815FC435}"/>
                                            </p:graphicEl>
                                          </p:spTgt>
                                        </p:tgtEl>
                                        <p:attrNameLst>
                                          <p:attrName>style.visibility</p:attrName>
                                        </p:attrNameLst>
                                      </p:cBhvr>
                                      <p:to>
                                        <p:strVal val="visible"/>
                                      </p:to>
                                    </p:set>
                                    <p:animEffect transition="in" filter="randombar(horizontal)">
                                      <p:cBhvr>
                                        <p:cTn id="23" dur="500"/>
                                        <p:tgtEl>
                                          <p:spTgt spid="13">
                                            <p:graphicEl>
                                              <a:dgm id="{A0461FD2-8667-4AD4-9A9D-DFCD815FC435}"/>
                                            </p:graphicEl>
                                          </p:spTgt>
                                        </p:tgtEl>
                                      </p:cBhvr>
                                    </p:animEffect>
                                  </p:childTnLst>
                                </p:cTn>
                              </p:par>
                            </p:childTnLst>
                          </p:cTn>
                        </p:par>
                        <p:par>
                          <p:cTn id="24" fill="hold">
                            <p:stCondLst>
                              <p:cond delay="7500"/>
                            </p:stCondLst>
                            <p:childTnLst>
                              <p:par>
                                <p:cTn id="25" presetID="14" presetClass="entr" presetSubtype="10" fill="hold" grpId="0" nodeType="afterEffect">
                                  <p:stCondLst>
                                    <p:cond delay="1000"/>
                                  </p:stCondLst>
                                  <p:childTnLst>
                                    <p:set>
                                      <p:cBhvr>
                                        <p:cTn id="26" dur="1" fill="hold">
                                          <p:stCondLst>
                                            <p:cond delay="0"/>
                                          </p:stCondLst>
                                        </p:cTn>
                                        <p:tgtEl>
                                          <p:spTgt spid="13">
                                            <p:graphicEl>
                                              <a:dgm id="{6FD6F6EE-C52E-4093-B534-32D5BFC204F7}"/>
                                            </p:graphicEl>
                                          </p:spTgt>
                                        </p:tgtEl>
                                        <p:attrNameLst>
                                          <p:attrName>style.visibility</p:attrName>
                                        </p:attrNameLst>
                                      </p:cBhvr>
                                      <p:to>
                                        <p:strVal val="visible"/>
                                      </p:to>
                                    </p:set>
                                    <p:animEffect transition="in" filter="randombar(horizontal)">
                                      <p:cBhvr>
                                        <p:cTn id="27" dur="500"/>
                                        <p:tgtEl>
                                          <p:spTgt spid="13">
                                            <p:graphicEl>
                                              <a:dgm id="{6FD6F6EE-C52E-4093-B534-32D5BFC204F7}"/>
                                            </p:graphicEl>
                                          </p:spTgt>
                                        </p:tgtEl>
                                      </p:cBhvr>
                                    </p:animEffect>
                                  </p:childTnLst>
                                </p:cTn>
                              </p:par>
                            </p:childTnLst>
                          </p:cTn>
                        </p:par>
                        <p:par>
                          <p:cTn id="28" fill="hold">
                            <p:stCondLst>
                              <p:cond delay="9000"/>
                            </p:stCondLst>
                            <p:childTnLst>
                              <p:par>
                                <p:cTn id="29" presetID="14" presetClass="entr" presetSubtype="10" fill="hold" grpId="0" nodeType="afterEffect">
                                  <p:stCondLst>
                                    <p:cond delay="0"/>
                                  </p:stCondLst>
                                  <p:childTnLst>
                                    <p:set>
                                      <p:cBhvr>
                                        <p:cTn id="30" dur="1" fill="hold">
                                          <p:stCondLst>
                                            <p:cond delay="0"/>
                                          </p:stCondLst>
                                        </p:cTn>
                                        <p:tgtEl>
                                          <p:spTgt spid="13">
                                            <p:graphicEl>
                                              <a:dgm id="{9E1967D3-2433-4A6F-85F2-5EF47922A33E}"/>
                                            </p:graphicEl>
                                          </p:spTgt>
                                        </p:tgtEl>
                                        <p:attrNameLst>
                                          <p:attrName>style.visibility</p:attrName>
                                        </p:attrNameLst>
                                      </p:cBhvr>
                                      <p:to>
                                        <p:strVal val="visible"/>
                                      </p:to>
                                    </p:set>
                                    <p:animEffect transition="in" filter="randombar(horizontal)">
                                      <p:cBhvr>
                                        <p:cTn id="31" dur="500"/>
                                        <p:tgtEl>
                                          <p:spTgt spid="13">
                                            <p:graphicEl>
                                              <a:dgm id="{9E1967D3-2433-4A6F-85F2-5EF47922A33E}"/>
                                            </p:graphicEl>
                                          </p:spTgt>
                                        </p:tgtEl>
                                      </p:cBhvr>
                                    </p:animEffect>
                                  </p:childTnLst>
                                </p:cTn>
                              </p:par>
                            </p:childTnLst>
                          </p:cTn>
                        </p:par>
                        <p:par>
                          <p:cTn id="32" fill="hold">
                            <p:stCondLst>
                              <p:cond delay="9500"/>
                            </p:stCondLst>
                            <p:childTnLst>
                              <p:par>
                                <p:cTn id="33" presetID="1" presetClass="mediacall" presetSubtype="0" fill="hold" nodeType="afterEffect">
                                  <p:stCondLst>
                                    <p:cond delay="0"/>
                                  </p:stCondLst>
                                  <p:childTnLst>
                                    <p:cmd type="call" cmd="playFrom(0.0)">
                                      <p:cBhvr>
                                        <p:cTn id="34" dur="342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Graphic spid="13"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52F-9F70-D6E1-A17E-9EDE723BF8DB}"/>
              </a:ext>
            </a:extLst>
          </p:cNvPr>
          <p:cNvSpPr>
            <a:spLocks noGrp="1"/>
          </p:cNvSpPr>
          <p:nvPr>
            <p:ph type="title"/>
          </p:nvPr>
        </p:nvSpPr>
        <p:spPr/>
        <p:txBody>
          <a:bodyPr/>
          <a:lstStyle/>
          <a:p>
            <a:r>
              <a:rPr lang="en-GB" dirty="0"/>
              <a:t>What is a hate incident?</a:t>
            </a:r>
          </a:p>
        </p:txBody>
      </p:sp>
      <p:graphicFrame>
        <p:nvGraphicFramePr>
          <p:cNvPr id="12" name="Diagram 11">
            <a:extLst>
              <a:ext uri="{FF2B5EF4-FFF2-40B4-BE49-F238E27FC236}">
                <a16:creationId xmlns:a16="http://schemas.microsoft.com/office/drawing/2014/main" id="{E57EA9D9-4282-E16F-CBF9-549A692A04D6}"/>
              </a:ext>
            </a:extLst>
          </p:cNvPr>
          <p:cNvGraphicFramePr/>
          <p:nvPr>
            <p:extLst>
              <p:ext uri="{D42A27DB-BD31-4B8C-83A1-F6EECF244321}">
                <p14:modId xmlns:p14="http://schemas.microsoft.com/office/powerpoint/2010/main" val="3447365030"/>
              </p:ext>
            </p:extLst>
          </p:nvPr>
        </p:nvGraphicFramePr>
        <p:xfrm>
          <a:off x="295276" y="2419350"/>
          <a:ext cx="5800724" cy="36509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Diagram 8">
            <a:extLst>
              <a:ext uri="{FF2B5EF4-FFF2-40B4-BE49-F238E27FC236}">
                <a16:creationId xmlns:a16="http://schemas.microsoft.com/office/drawing/2014/main" id="{A07B83DA-2D7F-D897-539F-4275613BA8C6}"/>
              </a:ext>
            </a:extLst>
          </p:cNvPr>
          <p:cNvGraphicFramePr/>
          <p:nvPr>
            <p:extLst>
              <p:ext uri="{D42A27DB-BD31-4B8C-83A1-F6EECF244321}">
                <p14:modId xmlns:p14="http://schemas.microsoft.com/office/powerpoint/2010/main" val="3025735260"/>
              </p:ext>
            </p:extLst>
          </p:nvPr>
        </p:nvGraphicFramePr>
        <p:xfrm>
          <a:off x="6027850" y="2212848"/>
          <a:ext cx="5857875" cy="374858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0" name="TextBox 9">
            <a:extLst>
              <a:ext uri="{FF2B5EF4-FFF2-40B4-BE49-F238E27FC236}">
                <a16:creationId xmlns:a16="http://schemas.microsoft.com/office/drawing/2014/main" id="{6489E5E8-9149-3489-29A8-92DD46C09828}"/>
              </a:ext>
            </a:extLst>
          </p:cNvPr>
          <p:cNvSpPr txBox="1"/>
          <p:nvPr/>
        </p:nvSpPr>
        <p:spPr>
          <a:xfrm>
            <a:off x="3257550" y="3302311"/>
            <a:ext cx="2476499" cy="523220"/>
          </a:xfrm>
          <a:prstGeom prst="rect">
            <a:avLst/>
          </a:prstGeom>
          <a:noFill/>
        </p:spPr>
        <p:txBody>
          <a:bodyPr wrap="square" rtlCol="0">
            <a:spAutoFit/>
          </a:bodyPr>
          <a:lstStyle/>
          <a:p>
            <a:r>
              <a:rPr lang="en-GB" sz="2800" dirty="0">
                <a:solidFill>
                  <a:schemeClr val="accent3"/>
                </a:solidFill>
              </a:rPr>
              <a:t>“Hate Incident”</a:t>
            </a:r>
          </a:p>
        </p:txBody>
      </p:sp>
      <p:sp>
        <p:nvSpPr>
          <p:cNvPr id="11" name="TextBox 10">
            <a:extLst>
              <a:ext uri="{FF2B5EF4-FFF2-40B4-BE49-F238E27FC236}">
                <a16:creationId xmlns:a16="http://schemas.microsoft.com/office/drawing/2014/main" id="{BDC87AC9-3085-E120-C258-85C7038E888F}"/>
              </a:ext>
            </a:extLst>
          </p:cNvPr>
          <p:cNvSpPr txBox="1"/>
          <p:nvPr/>
        </p:nvSpPr>
        <p:spPr>
          <a:xfrm>
            <a:off x="9075851" y="3282696"/>
            <a:ext cx="2247900" cy="523220"/>
          </a:xfrm>
          <a:prstGeom prst="rect">
            <a:avLst/>
          </a:prstGeom>
          <a:noFill/>
        </p:spPr>
        <p:txBody>
          <a:bodyPr wrap="square" rtlCol="0">
            <a:spAutoFit/>
          </a:bodyPr>
          <a:lstStyle/>
          <a:p>
            <a:r>
              <a:rPr lang="en-GB" sz="2800" dirty="0">
                <a:solidFill>
                  <a:srgbClr val="0070C0"/>
                </a:solidFill>
              </a:rPr>
              <a:t>“Hate Crime”</a:t>
            </a:r>
          </a:p>
        </p:txBody>
      </p:sp>
      <p:pic>
        <p:nvPicPr>
          <p:cNvPr id="3" name="slide 7">
            <a:hlinkClick r:id="" action="ppaction://media"/>
            <a:extLst>
              <a:ext uri="{FF2B5EF4-FFF2-40B4-BE49-F238E27FC236}">
                <a16:creationId xmlns:a16="http://schemas.microsoft.com/office/drawing/2014/main" id="{D764DB61-4806-BC09-25FD-E5906AD1ABA7}"/>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4252069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6778">
        <p159:morph option="byObject"/>
      </p:transition>
    </mc:Choice>
    <mc:Fallback xmlns="">
      <p:transition spd="slow" advTm="467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46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Graphic spid="12" grpId="0">
        <p:bldAsOne/>
      </p:bldGraphic>
      <p:bldGraphic spid="9" grpId="0">
        <p:bldAsOne/>
      </p:bldGraphic>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aphic 7" descr="Classroom with whiteboard and books">
            <a:extLst>
              <a:ext uri="{FF2B5EF4-FFF2-40B4-BE49-F238E27FC236}">
                <a16:creationId xmlns:a16="http://schemas.microsoft.com/office/drawing/2014/main" id="{6137FA41-AD3A-58B3-B112-661550407F4C}"/>
              </a:ext>
            </a:extLst>
          </p:cNvPr>
          <p:cNvGrpSpPr/>
          <p:nvPr/>
        </p:nvGrpSpPr>
        <p:grpSpPr>
          <a:xfrm>
            <a:off x="452352" y="3582845"/>
            <a:ext cx="2143248" cy="3029784"/>
            <a:chOff x="1680952" y="3069796"/>
            <a:chExt cx="2143248" cy="3029784"/>
          </a:xfrm>
        </p:grpSpPr>
        <p:sp>
          <p:nvSpPr>
            <p:cNvPr id="22" name="Free-form: Shape 21">
              <a:extLst>
                <a:ext uri="{FF2B5EF4-FFF2-40B4-BE49-F238E27FC236}">
                  <a16:creationId xmlns:a16="http://schemas.microsoft.com/office/drawing/2014/main" id="{DF10FE2D-7EEA-194D-9F4B-C7CCFB0B9E82}"/>
                </a:ext>
              </a:extLst>
            </p:cNvPr>
            <p:cNvSpPr/>
            <p:nvPr/>
          </p:nvSpPr>
          <p:spPr>
            <a:xfrm>
              <a:off x="1698040" y="3086890"/>
              <a:ext cx="2109063" cy="2995602"/>
            </a:xfrm>
            <a:custGeom>
              <a:avLst/>
              <a:gdLst>
                <a:gd name="connsiteX0" fmla="*/ 227800 w 2109063"/>
                <a:gd name="connsiteY0" fmla="*/ 0 h 2995602"/>
                <a:gd name="connsiteX1" fmla="*/ 0 w 2109063"/>
                <a:gd name="connsiteY1" fmla="*/ 203120 h 2995602"/>
                <a:gd name="connsiteX2" fmla="*/ 8211 w 2109063"/>
                <a:gd name="connsiteY2" fmla="*/ 203120 h 2995602"/>
                <a:gd name="connsiteX3" fmla="*/ 0 w 2109063"/>
                <a:gd name="connsiteY3" fmla="*/ 210712 h 2995602"/>
                <a:gd name="connsiteX4" fmla="*/ 0 w 2109063"/>
                <a:gd name="connsiteY4" fmla="*/ 334108 h 2995602"/>
                <a:gd name="connsiteX5" fmla="*/ 0 w 2109063"/>
                <a:gd name="connsiteY5" fmla="*/ 1541459 h 2995602"/>
                <a:gd name="connsiteX6" fmla="*/ 0 w 2109063"/>
                <a:gd name="connsiteY6" fmla="*/ 1664856 h 2995602"/>
                <a:gd name="connsiteX7" fmla="*/ 0 w 2109063"/>
                <a:gd name="connsiteY7" fmla="*/ 2872207 h 2995602"/>
                <a:gd name="connsiteX8" fmla="*/ 0 w 2109063"/>
                <a:gd name="connsiteY8" fmla="*/ 2995603 h 2995602"/>
                <a:gd name="connsiteX9" fmla="*/ 1881264 w 2109063"/>
                <a:gd name="connsiteY9" fmla="*/ 2995603 h 2995602"/>
                <a:gd name="connsiteX10" fmla="*/ 2107168 w 2109063"/>
                <a:gd name="connsiteY10" fmla="*/ 2743124 h 2995602"/>
                <a:gd name="connsiteX11" fmla="*/ 2109064 w 2109063"/>
                <a:gd name="connsiteY11" fmla="*/ 0 h 2995602"/>
                <a:gd name="connsiteX12" fmla="*/ 227800 w 2109063"/>
                <a:gd name="connsiteY12" fmla="*/ 0 h 2995602"/>
                <a:gd name="connsiteX13" fmla="*/ 227571 w 2109063"/>
                <a:gd name="connsiteY13" fmla="*/ 334108 h 2995602"/>
                <a:gd name="connsiteX14" fmla="*/ 1881264 w 2109063"/>
                <a:gd name="connsiteY14" fmla="*/ 334108 h 2995602"/>
                <a:gd name="connsiteX15" fmla="*/ 1881264 w 2109063"/>
                <a:gd name="connsiteY15" fmla="*/ 1330747 h 2995602"/>
                <a:gd name="connsiteX16" fmla="*/ 227800 w 2109063"/>
                <a:gd name="connsiteY16" fmla="*/ 1330747 h 2995602"/>
                <a:gd name="connsiteX17" fmla="*/ 226876 w 2109063"/>
                <a:gd name="connsiteY17" fmla="*/ 1331566 h 2995602"/>
                <a:gd name="connsiteX18" fmla="*/ 227571 w 2109063"/>
                <a:gd name="connsiteY18" fmla="*/ 334108 h 2995602"/>
                <a:gd name="connsiteX19" fmla="*/ 226647 w 2109063"/>
                <a:gd name="connsiteY19" fmla="*/ 1664856 h 2995602"/>
                <a:gd name="connsiteX20" fmla="*/ 1881264 w 2109063"/>
                <a:gd name="connsiteY20" fmla="*/ 1664856 h 2995602"/>
                <a:gd name="connsiteX21" fmla="*/ 1881264 w 2109063"/>
                <a:gd name="connsiteY21" fmla="*/ 2661495 h 2995602"/>
                <a:gd name="connsiteX22" fmla="*/ 227800 w 2109063"/>
                <a:gd name="connsiteY22" fmla="*/ 2661495 h 2995602"/>
                <a:gd name="connsiteX23" fmla="*/ 225962 w 2109063"/>
                <a:gd name="connsiteY23" fmla="*/ 2663133 h 2995602"/>
                <a:gd name="connsiteX24" fmla="*/ 226647 w 2109063"/>
                <a:gd name="connsiteY24" fmla="*/ 1664856 h 299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09063" h="2995602">
                  <a:moveTo>
                    <a:pt x="227800" y="0"/>
                  </a:moveTo>
                  <a:lnTo>
                    <a:pt x="0" y="203120"/>
                  </a:lnTo>
                  <a:lnTo>
                    <a:pt x="8211" y="203120"/>
                  </a:lnTo>
                  <a:lnTo>
                    <a:pt x="0" y="210712"/>
                  </a:lnTo>
                  <a:lnTo>
                    <a:pt x="0" y="334108"/>
                  </a:lnTo>
                  <a:lnTo>
                    <a:pt x="0" y="1541459"/>
                  </a:lnTo>
                  <a:lnTo>
                    <a:pt x="0" y="1664856"/>
                  </a:lnTo>
                  <a:lnTo>
                    <a:pt x="0" y="2872207"/>
                  </a:lnTo>
                  <a:lnTo>
                    <a:pt x="0" y="2995603"/>
                  </a:lnTo>
                  <a:lnTo>
                    <a:pt x="1881264" y="2995603"/>
                  </a:lnTo>
                  <a:lnTo>
                    <a:pt x="2107168" y="2743124"/>
                  </a:lnTo>
                  <a:lnTo>
                    <a:pt x="2109064" y="0"/>
                  </a:lnTo>
                  <a:lnTo>
                    <a:pt x="227800" y="0"/>
                  </a:lnTo>
                  <a:close/>
                  <a:moveTo>
                    <a:pt x="227571" y="334108"/>
                  </a:moveTo>
                  <a:lnTo>
                    <a:pt x="1881264" y="334108"/>
                  </a:lnTo>
                  <a:lnTo>
                    <a:pt x="1881264" y="1330747"/>
                  </a:lnTo>
                  <a:lnTo>
                    <a:pt x="227800" y="1330747"/>
                  </a:lnTo>
                  <a:lnTo>
                    <a:pt x="226876" y="1331566"/>
                  </a:lnTo>
                  <a:lnTo>
                    <a:pt x="227571" y="334108"/>
                  </a:lnTo>
                  <a:close/>
                  <a:moveTo>
                    <a:pt x="226647" y="1664856"/>
                  </a:moveTo>
                  <a:lnTo>
                    <a:pt x="1881264" y="1664856"/>
                  </a:lnTo>
                  <a:lnTo>
                    <a:pt x="1881264" y="2661495"/>
                  </a:lnTo>
                  <a:lnTo>
                    <a:pt x="227800" y="2661495"/>
                  </a:lnTo>
                  <a:lnTo>
                    <a:pt x="225962" y="2663133"/>
                  </a:lnTo>
                  <a:lnTo>
                    <a:pt x="226647" y="1664856"/>
                  </a:lnTo>
                  <a:close/>
                </a:path>
              </a:pathLst>
            </a:custGeom>
            <a:solidFill>
              <a:srgbClr val="FFFFFF"/>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B48A415-E7A3-0080-3F19-204884E750ED}"/>
                </a:ext>
              </a:extLst>
            </p:cNvPr>
            <p:cNvSpPr/>
            <p:nvPr/>
          </p:nvSpPr>
          <p:spPr>
            <a:xfrm>
              <a:off x="1680952" y="3069796"/>
              <a:ext cx="2143248" cy="3029784"/>
            </a:xfrm>
            <a:custGeom>
              <a:avLst/>
              <a:gdLst>
                <a:gd name="connsiteX0" fmla="*/ 2133009 w 2143248"/>
                <a:gd name="connsiteY0" fmla="*/ 1435 h 3029784"/>
                <a:gd name="connsiteX1" fmla="*/ 2114560 w 2143248"/>
                <a:gd name="connsiteY1" fmla="*/ 4540 h 3029784"/>
                <a:gd name="connsiteX2" fmla="*/ 2110102 w 2143248"/>
                <a:gd name="connsiteY2" fmla="*/ 8664 h 3029784"/>
                <a:gd name="connsiteX3" fmla="*/ 2098634 w 2143248"/>
                <a:gd name="connsiteY3" fmla="*/ 2845 h 3029784"/>
                <a:gd name="connsiteX4" fmla="*/ 254289 w 2143248"/>
                <a:gd name="connsiteY4" fmla="*/ 2845 h 3029784"/>
                <a:gd name="connsiteX5" fmla="*/ 251736 w 2143248"/>
                <a:gd name="connsiteY5" fmla="*/ 1435 h 3029784"/>
                <a:gd name="connsiteX6" fmla="*/ 233286 w 2143248"/>
                <a:gd name="connsiteY6" fmla="*/ 4540 h 3029784"/>
                <a:gd name="connsiteX7" fmla="*/ 118948 w 2143248"/>
                <a:gd name="connsiteY7" fmla="*/ 110306 h 3029784"/>
                <a:gd name="connsiteX8" fmla="*/ 7610 w 2143248"/>
                <a:gd name="connsiteY8" fmla="*/ 209585 h 3029784"/>
                <a:gd name="connsiteX9" fmla="*/ 3048 w 2143248"/>
                <a:gd name="connsiteY9" fmla="*/ 218081 h 3029784"/>
                <a:gd name="connsiteX10" fmla="*/ 0 w 2143248"/>
                <a:gd name="connsiteY10" fmla="*/ 227806 h 3029784"/>
                <a:gd name="connsiteX11" fmla="*/ 0 w 2143248"/>
                <a:gd name="connsiteY11" fmla="*/ 3012697 h 3029784"/>
                <a:gd name="connsiteX12" fmla="*/ 10992 w 2143248"/>
                <a:gd name="connsiteY12" fmla="*/ 3028661 h 3029784"/>
                <a:gd name="connsiteX13" fmla="*/ 17088 w 2143248"/>
                <a:gd name="connsiteY13" fmla="*/ 3029785 h 3029784"/>
                <a:gd name="connsiteX14" fmla="*/ 26499 w 2143248"/>
                <a:gd name="connsiteY14" fmla="*/ 3026937 h 3029784"/>
                <a:gd name="connsiteX15" fmla="*/ 1889008 w 2143248"/>
                <a:gd name="connsiteY15" fmla="*/ 3026937 h 3029784"/>
                <a:gd name="connsiteX16" fmla="*/ 1892265 w 2143248"/>
                <a:gd name="connsiteY16" fmla="*/ 3028661 h 3029784"/>
                <a:gd name="connsiteX17" fmla="*/ 1898361 w 2143248"/>
                <a:gd name="connsiteY17" fmla="*/ 3029785 h 3029784"/>
                <a:gd name="connsiteX18" fmla="*/ 1911096 w 2143248"/>
                <a:gd name="connsiteY18" fmla="*/ 3024089 h 3029784"/>
                <a:gd name="connsiteX19" fmla="*/ 2137000 w 2143248"/>
                <a:gd name="connsiteY19" fmla="*/ 2771610 h 3029784"/>
                <a:gd name="connsiteX20" fmla="*/ 2141353 w 2143248"/>
                <a:gd name="connsiteY20" fmla="*/ 2760227 h 3029784"/>
                <a:gd name="connsiteX21" fmla="*/ 2143249 w 2143248"/>
                <a:gd name="connsiteY21" fmla="*/ 17104 h 3029784"/>
                <a:gd name="connsiteX22" fmla="*/ 2133009 w 2143248"/>
                <a:gd name="connsiteY22" fmla="*/ 1435 h 3029784"/>
                <a:gd name="connsiteX23" fmla="*/ 2084394 w 2143248"/>
                <a:gd name="connsiteY23" fmla="*/ 32448 h 3029784"/>
                <a:gd name="connsiteX24" fmla="*/ 1896799 w 2143248"/>
                <a:gd name="connsiteY24" fmla="*/ 205975 h 3029784"/>
                <a:gd name="connsiteX25" fmla="*/ 54445 w 2143248"/>
                <a:gd name="connsiteY25" fmla="*/ 205975 h 3029784"/>
                <a:gd name="connsiteX26" fmla="*/ 250317 w 2143248"/>
                <a:gd name="connsiteY26" fmla="*/ 31324 h 3029784"/>
                <a:gd name="connsiteX27" fmla="*/ 2084394 w 2143248"/>
                <a:gd name="connsiteY27" fmla="*/ 31324 h 3029784"/>
                <a:gd name="connsiteX28" fmla="*/ 2084394 w 2143248"/>
                <a:gd name="connsiteY28" fmla="*/ 32448 h 3029784"/>
                <a:gd name="connsiteX29" fmla="*/ 226886 w 2143248"/>
                <a:gd name="connsiteY29" fmla="*/ 1344813 h 3029784"/>
                <a:gd name="connsiteX30" fmla="*/ 34176 w 2143248"/>
                <a:gd name="connsiteY30" fmla="*/ 1516653 h 3029784"/>
                <a:gd name="connsiteX31" fmla="*/ 34176 w 2143248"/>
                <a:gd name="connsiteY31" fmla="*/ 365442 h 3029784"/>
                <a:gd name="connsiteX32" fmla="*/ 227571 w 2143248"/>
                <a:gd name="connsiteY32" fmla="*/ 365442 h 3029784"/>
                <a:gd name="connsiteX33" fmla="*/ 226886 w 2143248"/>
                <a:gd name="connsiteY33" fmla="*/ 1344813 h 3029784"/>
                <a:gd name="connsiteX34" fmla="*/ 225962 w 2143248"/>
                <a:gd name="connsiteY34" fmla="*/ 2676379 h 3029784"/>
                <a:gd name="connsiteX35" fmla="*/ 34166 w 2143248"/>
                <a:gd name="connsiteY35" fmla="*/ 2847391 h 3029784"/>
                <a:gd name="connsiteX36" fmla="*/ 34166 w 2143248"/>
                <a:gd name="connsiteY36" fmla="*/ 1696190 h 3029784"/>
                <a:gd name="connsiteX37" fmla="*/ 226638 w 2143248"/>
                <a:gd name="connsiteY37" fmla="*/ 1696190 h 3029784"/>
                <a:gd name="connsiteX38" fmla="*/ 225962 w 2143248"/>
                <a:gd name="connsiteY38" fmla="*/ 2676379 h 3029784"/>
                <a:gd name="connsiteX39" fmla="*/ 1881273 w 2143248"/>
                <a:gd name="connsiteY39" fmla="*/ 2867470 h 3029784"/>
                <a:gd name="connsiteX40" fmla="*/ 54445 w 2143248"/>
                <a:gd name="connsiteY40" fmla="*/ 2867470 h 3029784"/>
                <a:gd name="connsiteX41" fmla="*/ 250317 w 2143248"/>
                <a:gd name="connsiteY41" fmla="*/ 2692819 h 3029784"/>
                <a:gd name="connsiteX42" fmla="*/ 1881273 w 2143248"/>
                <a:gd name="connsiteY42" fmla="*/ 2692819 h 3029784"/>
                <a:gd name="connsiteX43" fmla="*/ 1881273 w 2143248"/>
                <a:gd name="connsiteY43" fmla="*/ 2867470 h 3029784"/>
                <a:gd name="connsiteX44" fmla="*/ 1881273 w 2143248"/>
                <a:gd name="connsiteY44" fmla="*/ 2664349 h 3029784"/>
                <a:gd name="connsiteX45" fmla="*/ 260137 w 2143248"/>
                <a:gd name="connsiteY45" fmla="*/ 2664349 h 3029784"/>
                <a:gd name="connsiteX46" fmla="*/ 260804 w 2143248"/>
                <a:gd name="connsiteY46" fmla="*/ 1696190 h 3029784"/>
                <a:gd name="connsiteX47" fmla="*/ 1881264 w 2143248"/>
                <a:gd name="connsiteY47" fmla="*/ 1696190 h 3029784"/>
                <a:gd name="connsiteX48" fmla="*/ 1881264 w 2143248"/>
                <a:gd name="connsiteY48" fmla="*/ 2664349 h 3029784"/>
                <a:gd name="connsiteX49" fmla="*/ 1881273 w 2143248"/>
                <a:gd name="connsiteY49" fmla="*/ 1667710 h 3029784"/>
                <a:gd name="connsiteX50" fmla="*/ 31328 w 2143248"/>
                <a:gd name="connsiteY50" fmla="*/ 1667710 h 3029784"/>
                <a:gd name="connsiteX51" fmla="*/ 31328 w 2143248"/>
                <a:gd name="connsiteY51" fmla="*/ 1572793 h 3029784"/>
                <a:gd name="connsiteX52" fmla="*/ 1881273 w 2143248"/>
                <a:gd name="connsiteY52" fmla="*/ 1572793 h 3029784"/>
                <a:gd name="connsiteX53" fmla="*/ 1881273 w 2143248"/>
                <a:gd name="connsiteY53" fmla="*/ 1667710 h 3029784"/>
                <a:gd name="connsiteX54" fmla="*/ 1881273 w 2143248"/>
                <a:gd name="connsiteY54" fmla="*/ 1536722 h 3029784"/>
                <a:gd name="connsiteX55" fmla="*/ 54445 w 2143248"/>
                <a:gd name="connsiteY55" fmla="*/ 1536722 h 3029784"/>
                <a:gd name="connsiteX56" fmla="*/ 250317 w 2143248"/>
                <a:gd name="connsiteY56" fmla="*/ 1362072 h 3029784"/>
                <a:gd name="connsiteX57" fmla="*/ 1881273 w 2143248"/>
                <a:gd name="connsiteY57" fmla="*/ 1362072 h 3029784"/>
                <a:gd name="connsiteX58" fmla="*/ 1881273 w 2143248"/>
                <a:gd name="connsiteY58" fmla="*/ 1536722 h 3029784"/>
                <a:gd name="connsiteX59" fmla="*/ 1881273 w 2143248"/>
                <a:gd name="connsiteY59" fmla="*/ 1333602 h 3029784"/>
                <a:gd name="connsiteX60" fmla="*/ 261061 w 2143248"/>
                <a:gd name="connsiteY60" fmla="*/ 1333602 h 3029784"/>
                <a:gd name="connsiteX61" fmla="*/ 261728 w 2143248"/>
                <a:gd name="connsiteY61" fmla="*/ 365442 h 3029784"/>
                <a:gd name="connsiteX62" fmla="*/ 1881264 w 2143248"/>
                <a:gd name="connsiteY62" fmla="*/ 365442 h 3029784"/>
                <a:gd name="connsiteX63" fmla="*/ 1881264 w 2143248"/>
                <a:gd name="connsiteY63" fmla="*/ 1333602 h 3029784"/>
                <a:gd name="connsiteX64" fmla="*/ 1881273 w 2143248"/>
                <a:gd name="connsiteY64" fmla="*/ 336963 h 3029784"/>
                <a:gd name="connsiteX65" fmla="*/ 31328 w 2143248"/>
                <a:gd name="connsiteY65" fmla="*/ 336963 h 3029784"/>
                <a:gd name="connsiteX66" fmla="*/ 31328 w 2143248"/>
                <a:gd name="connsiteY66" fmla="*/ 242046 h 3029784"/>
                <a:gd name="connsiteX67" fmla="*/ 1881273 w 2143248"/>
                <a:gd name="connsiteY67" fmla="*/ 242046 h 3029784"/>
                <a:gd name="connsiteX68" fmla="*/ 1881273 w 2143248"/>
                <a:gd name="connsiteY68" fmla="*/ 336963 h 3029784"/>
                <a:gd name="connsiteX69" fmla="*/ 31318 w 2143248"/>
                <a:gd name="connsiteY69" fmla="*/ 2903541 h 3029784"/>
                <a:gd name="connsiteX70" fmla="*/ 1881264 w 2143248"/>
                <a:gd name="connsiteY70" fmla="*/ 2903541 h 3029784"/>
                <a:gd name="connsiteX71" fmla="*/ 1881264 w 2143248"/>
                <a:gd name="connsiteY71" fmla="*/ 2998457 h 3029784"/>
                <a:gd name="connsiteX72" fmla="*/ 31318 w 2143248"/>
                <a:gd name="connsiteY72" fmla="*/ 2998457 h 3029784"/>
                <a:gd name="connsiteX73" fmla="*/ 31318 w 2143248"/>
                <a:gd name="connsiteY73" fmla="*/ 2903541 h 3029784"/>
                <a:gd name="connsiteX74" fmla="*/ 2107178 w 2143248"/>
                <a:gd name="connsiteY74" fmla="*/ 2753684 h 3029784"/>
                <a:gd name="connsiteX75" fmla="*/ 1915440 w 2143248"/>
                <a:gd name="connsiteY75" fmla="*/ 2967978 h 3029784"/>
                <a:gd name="connsiteX76" fmla="*/ 1915440 w 2143248"/>
                <a:gd name="connsiteY76" fmla="*/ 235274 h 3029784"/>
                <a:gd name="connsiteX77" fmla="*/ 2109045 w 2143248"/>
                <a:gd name="connsiteY77" fmla="*/ 56185 h 3029784"/>
                <a:gd name="connsiteX78" fmla="*/ 2107178 w 2143248"/>
                <a:gd name="connsiteY78" fmla="*/ 2753684 h 3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143248" h="3029784">
                  <a:moveTo>
                    <a:pt x="2133009" y="1435"/>
                  </a:moveTo>
                  <a:cubicBezTo>
                    <a:pt x="2126790" y="-1289"/>
                    <a:pt x="2119541" y="-70"/>
                    <a:pt x="2114560" y="4540"/>
                  </a:cubicBezTo>
                  <a:lnTo>
                    <a:pt x="2110102" y="8664"/>
                  </a:lnTo>
                  <a:cubicBezTo>
                    <a:pt x="2107511" y="5140"/>
                    <a:pt x="2103349" y="2845"/>
                    <a:pt x="2098634" y="2845"/>
                  </a:cubicBezTo>
                  <a:lnTo>
                    <a:pt x="254289" y="2845"/>
                  </a:lnTo>
                  <a:cubicBezTo>
                    <a:pt x="253479" y="2311"/>
                    <a:pt x="252641" y="1826"/>
                    <a:pt x="251736" y="1435"/>
                  </a:cubicBezTo>
                  <a:cubicBezTo>
                    <a:pt x="245516" y="-1289"/>
                    <a:pt x="238268" y="-70"/>
                    <a:pt x="233286" y="4540"/>
                  </a:cubicBezTo>
                  <a:lnTo>
                    <a:pt x="118948" y="110306"/>
                  </a:lnTo>
                  <a:lnTo>
                    <a:pt x="7610" y="209585"/>
                  </a:lnTo>
                  <a:cubicBezTo>
                    <a:pt x="5077" y="211842"/>
                    <a:pt x="3534" y="214871"/>
                    <a:pt x="3048" y="218081"/>
                  </a:cubicBezTo>
                  <a:cubicBezTo>
                    <a:pt x="1086" y="220910"/>
                    <a:pt x="0" y="224301"/>
                    <a:pt x="0" y="227806"/>
                  </a:cubicBezTo>
                  <a:lnTo>
                    <a:pt x="0" y="3012697"/>
                  </a:lnTo>
                  <a:cubicBezTo>
                    <a:pt x="0" y="3019784"/>
                    <a:pt x="4372" y="3026127"/>
                    <a:pt x="10992" y="3028661"/>
                  </a:cubicBezTo>
                  <a:cubicBezTo>
                    <a:pt x="12973" y="3029423"/>
                    <a:pt x="15040" y="3029785"/>
                    <a:pt x="17088" y="3029785"/>
                  </a:cubicBezTo>
                  <a:cubicBezTo>
                    <a:pt x="20422" y="3029785"/>
                    <a:pt x="23689" y="3028785"/>
                    <a:pt x="26499" y="3026937"/>
                  </a:cubicBezTo>
                  <a:lnTo>
                    <a:pt x="1889008" y="3026937"/>
                  </a:lnTo>
                  <a:cubicBezTo>
                    <a:pt x="1890027" y="3027604"/>
                    <a:pt x="1891094" y="3028213"/>
                    <a:pt x="1892265" y="3028661"/>
                  </a:cubicBezTo>
                  <a:cubicBezTo>
                    <a:pt x="1894246" y="3029423"/>
                    <a:pt x="1896313" y="3029785"/>
                    <a:pt x="1898361" y="3029785"/>
                  </a:cubicBezTo>
                  <a:cubicBezTo>
                    <a:pt x="1903133" y="3029785"/>
                    <a:pt x="1907791" y="3027785"/>
                    <a:pt x="1911096" y="3024089"/>
                  </a:cubicBezTo>
                  <a:lnTo>
                    <a:pt x="2137000" y="2771610"/>
                  </a:lnTo>
                  <a:cubicBezTo>
                    <a:pt x="2139801" y="2768476"/>
                    <a:pt x="2141353" y="2764428"/>
                    <a:pt x="2141353" y="2760227"/>
                  </a:cubicBezTo>
                  <a:lnTo>
                    <a:pt x="2143249" y="17104"/>
                  </a:lnTo>
                  <a:cubicBezTo>
                    <a:pt x="2143249" y="10312"/>
                    <a:pt x="2139229" y="4159"/>
                    <a:pt x="2133009" y="1435"/>
                  </a:cubicBezTo>
                  <a:close/>
                  <a:moveTo>
                    <a:pt x="2084394" y="32448"/>
                  </a:moveTo>
                  <a:lnTo>
                    <a:pt x="1896799" y="205975"/>
                  </a:lnTo>
                  <a:lnTo>
                    <a:pt x="54445" y="205975"/>
                  </a:lnTo>
                  <a:lnTo>
                    <a:pt x="250317" y="31324"/>
                  </a:lnTo>
                  <a:lnTo>
                    <a:pt x="2084394" y="31324"/>
                  </a:lnTo>
                  <a:lnTo>
                    <a:pt x="2084394" y="32448"/>
                  </a:lnTo>
                  <a:close/>
                  <a:moveTo>
                    <a:pt x="226886" y="1344813"/>
                  </a:moveTo>
                  <a:lnTo>
                    <a:pt x="34176" y="1516653"/>
                  </a:lnTo>
                  <a:lnTo>
                    <a:pt x="34176" y="365442"/>
                  </a:lnTo>
                  <a:lnTo>
                    <a:pt x="227571" y="365442"/>
                  </a:lnTo>
                  <a:lnTo>
                    <a:pt x="226886" y="1344813"/>
                  </a:lnTo>
                  <a:close/>
                  <a:moveTo>
                    <a:pt x="225962" y="2676379"/>
                  </a:moveTo>
                  <a:lnTo>
                    <a:pt x="34166" y="2847391"/>
                  </a:lnTo>
                  <a:lnTo>
                    <a:pt x="34166" y="1696190"/>
                  </a:lnTo>
                  <a:lnTo>
                    <a:pt x="226638" y="1696190"/>
                  </a:lnTo>
                  <a:lnTo>
                    <a:pt x="225962" y="2676379"/>
                  </a:lnTo>
                  <a:close/>
                  <a:moveTo>
                    <a:pt x="1881273" y="2867470"/>
                  </a:moveTo>
                  <a:lnTo>
                    <a:pt x="54445" y="2867470"/>
                  </a:lnTo>
                  <a:lnTo>
                    <a:pt x="250317" y="2692819"/>
                  </a:lnTo>
                  <a:lnTo>
                    <a:pt x="1881273" y="2692819"/>
                  </a:lnTo>
                  <a:lnTo>
                    <a:pt x="1881273" y="2867470"/>
                  </a:lnTo>
                  <a:close/>
                  <a:moveTo>
                    <a:pt x="1881273" y="2664349"/>
                  </a:moveTo>
                  <a:lnTo>
                    <a:pt x="260137" y="2664349"/>
                  </a:lnTo>
                  <a:lnTo>
                    <a:pt x="260804" y="1696190"/>
                  </a:lnTo>
                  <a:lnTo>
                    <a:pt x="1881264" y="1696190"/>
                  </a:lnTo>
                  <a:lnTo>
                    <a:pt x="1881264" y="2664349"/>
                  </a:lnTo>
                  <a:close/>
                  <a:moveTo>
                    <a:pt x="1881273" y="1667710"/>
                  </a:moveTo>
                  <a:lnTo>
                    <a:pt x="31328" y="1667710"/>
                  </a:lnTo>
                  <a:lnTo>
                    <a:pt x="31328" y="1572793"/>
                  </a:lnTo>
                  <a:lnTo>
                    <a:pt x="1881273" y="1572793"/>
                  </a:lnTo>
                  <a:lnTo>
                    <a:pt x="1881273" y="1667710"/>
                  </a:lnTo>
                  <a:close/>
                  <a:moveTo>
                    <a:pt x="1881273" y="1536722"/>
                  </a:moveTo>
                  <a:lnTo>
                    <a:pt x="54445" y="1536722"/>
                  </a:lnTo>
                  <a:lnTo>
                    <a:pt x="250317" y="1362072"/>
                  </a:lnTo>
                  <a:lnTo>
                    <a:pt x="1881273" y="1362072"/>
                  </a:lnTo>
                  <a:lnTo>
                    <a:pt x="1881273" y="1536722"/>
                  </a:lnTo>
                  <a:close/>
                  <a:moveTo>
                    <a:pt x="1881273" y="1333602"/>
                  </a:moveTo>
                  <a:lnTo>
                    <a:pt x="261061" y="1333602"/>
                  </a:lnTo>
                  <a:lnTo>
                    <a:pt x="261728" y="365442"/>
                  </a:lnTo>
                  <a:lnTo>
                    <a:pt x="1881264" y="365442"/>
                  </a:lnTo>
                  <a:lnTo>
                    <a:pt x="1881264" y="1333602"/>
                  </a:lnTo>
                  <a:close/>
                  <a:moveTo>
                    <a:pt x="1881273" y="336963"/>
                  </a:moveTo>
                  <a:lnTo>
                    <a:pt x="31328" y="336963"/>
                  </a:lnTo>
                  <a:lnTo>
                    <a:pt x="31328" y="242046"/>
                  </a:lnTo>
                  <a:lnTo>
                    <a:pt x="1881273" y="242046"/>
                  </a:lnTo>
                  <a:lnTo>
                    <a:pt x="1881273" y="336963"/>
                  </a:lnTo>
                  <a:close/>
                  <a:moveTo>
                    <a:pt x="31318" y="2903541"/>
                  </a:moveTo>
                  <a:lnTo>
                    <a:pt x="1881264" y="2903541"/>
                  </a:lnTo>
                  <a:lnTo>
                    <a:pt x="1881264" y="2998457"/>
                  </a:lnTo>
                  <a:lnTo>
                    <a:pt x="31318" y="2998457"/>
                  </a:lnTo>
                  <a:lnTo>
                    <a:pt x="31318" y="2903541"/>
                  </a:lnTo>
                  <a:close/>
                  <a:moveTo>
                    <a:pt x="2107178" y="2753684"/>
                  </a:moveTo>
                  <a:lnTo>
                    <a:pt x="1915440" y="2967978"/>
                  </a:lnTo>
                  <a:lnTo>
                    <a:pt x="1915440" y="235274"/>
                  </a:lnTo>
                  <a:lnTo>
                    <a:pt x="2109045" y="56185"/>
                  </a:lnTo>
                  <a:lnTo>
                    <a:pt x="2107178" y="2753684"/>
                  </a:lnTo>
                  <a:close/>
                </a:path>
              </a:pathLst>
            </a:custGeom>
            <a:solidFill>
              <a:srgbClr val="000000"/>
            </a:solidFill>
            <a:ln w="9525" cap="flat">
              <a:noFill/>
              <a:prstDash val="solid"/>
              <a:miter/>
            </a:ln>
          </p:spPr>
          <p:txBody>
            <a:bodyPr rtlCol="0" anchor="ctr"/>
            <a:lstStyle/>
            <a:p>
              <a:endParaRPr lang="en-GB"/>
            </a:p>
          </p:txBody>
        </p:sp>
      </p:grpSp>
      <p:grpSp>
        <p:nvGrpSpPr>
          <p:cNvPr id="24" name="Graphic 7" descr="Classroom with whiteboard and books">
            <a:extLst>
              <a:ext uri="{FF2B5EF4-FFF2-40B4-BE49-F238E27FC236}">
                <a16:creationId xmlns:a16="http://schemas.microsoft.com/office/drawing/2014/main" id="{0A9F9C1B-FC74-1549-ABFA-8A7641527878}"/>
              </a:ext>
            </a:extLst>
          </p:cNvPr>
          <p:cNvGrpSpPr/>
          <p:nvPr/>
        </p:nvGrpSpPr>
        <p:grpSpPr>
          <a:xfrm>
            <a:off x="1488835" y="2876246"/>
            <a:ext cx="863769" cy="854662"/>
            <a:chOff x="2717435" y="2363197"/>
            <a:chExt cx="863769" cy="854662"/>
          </a:xfrm>
        </p:grpSpPr>
        <p:sp>
          <p:nvSpPr>
            <p:cNvPr id="25" name="Free-form: Shape 24">
              <a:extLst>
                <a:ext uri="{FF2B5EF4-FFF2-40B4-BE49-F238E27FC236}">
                  <a16:creationId xmlns:a16="http://schemas.microsoft.com/office/drawing/2014/main" id="{AAD91E8E-A86D-6E7F-1B4F-56BB361E769A}"/>
                </a:ext>
              </a:extLst>
            </p:cNvPr>
            <p:cNvSpPr/>
            <p:nvPr/>
          </p:nvSpPr>
          <p:spPr>
            <a:xfrm>
              <a:off x="2742450" y="2415816"/>
              <a:ext cx="189948" cy="776430"/>
            </a:xfrm>
            <a:custGeom>
              <a:avLst/>
              <a:gdLst>
                <a:gd name="connsiteX0" fmla="*/ 189068 w 189948"/>
                <a:gd name="connsiteY0" fmla="*/ 4772 h 776430"/>
                <a:gd name="connsiteX1" fmla="*/ 181401 w 189948"/>
                <a:gd name="connsiteY1" fmla="*/ 0 h 776430"/>
                <a:gd name="connsiteX2" fmla="*/ 76445 w 189948"/>
                <a:gd name="connsiteY2" fmla="*/ 0 h 776430"/>
                <a:gd name="connsiteX3" fmla="*/ 69672 w 189948"/>
                <a:gd name="connsiteY3" fmla="*/ 3334 h 776430"/>
                <a:gd name="connsiteX4" fmla="*/ 20009 w 189948"/>
                <a:gd name="connsiteY4" fmla="*/ 67875 h 776430"/>
                <a:gd name="connsiteX5" fmla="*/ 3302 w 189948"/>
                <a:gd name="connsiteY5" fmla="*/ 101060 h 776430"/>
                <a:gd name="connsiteX6" fmla="*/ 616 w 189948"/>
                <a:gd name="connsiteY6" fmla="*/ 107252 h 776430"/>
                <a:gd name="connsiteX7" fmla="*/ 616 w 189948"/>
                <a:gd name="connsiteY7" fmla="*/ 107871 h 776430"/>
                <a:gd name="connsiteX8" fmla="*/ 73 w 189948"/>
                <a:gd name="connsiteY8" fmla="*/ 111023 h 776430"/>
                <a:gd name="connsiteX9" fmla="*/ 616 w 189948"/>
                <a:gd name="connsiteY9" fmla="*/ 111833 h 776430"/>
                <a:gd name="connsiteX10" fmla="*/ 616 w 189948"/>
                <a:gd name="connsiteY10" fmla="*/ 767887 h 776430"/>
                <a:gd name="connsiteX11" fmla="*/ 9160 w 189948"/>
                <a:gd name="connsiteY11" fmla="*/ 776431 h 776430"/>
                <a:gd name="connsiteX12" fmla="*/ 123060 w 189948"/>
                <a:gd name="connsiteY12" fmla="*/ 776431 h 776430"/>
                <a:gd name="connsiteX13" fmla="*/ 131604 w 189948"/>
                <a:gd name="connsiteY13" fmla="*/ 767887 h 776430"/>
                <a:gd name="connsiteX14" fmla="*/ 131604 w 189948"/>
                <a:gd name="connsiteY14" fmla="*/ 90116 h 776430"/>
                <a:gd name="connsiteX15" fmla="*/ 138510 w 189948"/>
                <a:gd name="connsiteY15" fmla="*/ 78305 h 776430"/>
                <a:gd name="connsiteX16" fmla="*/ 188173 w 189948"/>
                <a:gd name="connsiteY16" fmla="*/ 13764 h 776430"/>
                <a:gd name="connsiteX17" fmla="*/ 189068 w 189948"/>
                <a:gd name="connsiteY17" fmla="*/ 4772 h 77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948" h="776430">
                  <a:moveTo>
                    <a:pt x="189068" y="4772"/>
                  </a:moveTo>
                  <a:cubicBezTo>
                    <a:pt x="187630" y="1848"/>
                    <a:pt x="184658" y="0"/>
                    <a:pt x="181401" y="0"/>
                  </a:cubicBezTo>
                  <a:lnTo>
                    <a:pt x="76445" y="0"/>
                  </a:lnTo>
                  <a:cubicBezTo>
                    <a:pt x="73797" y="0"/>
                    <a:pt x="71292" y="1229"/>
                    <a:pt x="69672" y="3334"/>
                  </a:cubicBezTo>
                  <a:lnTo>
                    <a:pt x="20009" y="67875"/>
                  </a:lnTo>
                  <a:cubicBezTo>
                    <a:pt x="18609" y="69685"/>
                    <a:pt x="8617" y="88840"/>
                    <a:pt x="3302" y="101060"/>
                  </a:cubicBezTo>
                  <a:cubicBezTo>
                    <a:pt x="1654" y="102613"/>
                    <a:pt x="616" y="104803"/>
                    <a:pt x="616" y="107252"/>
                  </a:cubicBezTo>
                  <a:lnTo>
                    <a:pt x="616" y="107871"/>
                  </a:lnTo>
                  <a:cubicBezTo>
                    <a:pt x="92" y="109480"/>
                    <a:pt x="-127" y="110604"/>
                    <a:pt x="73" y="111023"/>
                  </a:cubicBezTo>
                  <a:cubicBezTo>
                    <a:pt x="159" y="111204"/>
                    <a:pt x="350" y="111481"/>
                    <a:pt x="616" y="111833"/>
                  </a:cubicBezTo>
                  <a:lnTo>
                    <a:pt x="616" y="767887"/>
                  </a:lnTo>
                  <a:cubicBezTo>
                    <a:pt x="616" y="772601"/>
                    <a:pt x="4445" y="776431"/>
                    <a:pt x="9160" y="776431"/>
                  </a:cubicBezTo>
                  <a:lnTo>
                    <a:pt x="123060" y="776431"/>
                  </a:lnTo>
                  <a:cubicBezTo>
                    <a:pt x="127775" y="776431"/>
                    <a:pt x="131604" y="772601"/>
                    <a:pt x="131604" y="767887"/>
                  </a:cubicBezTo>
                  <a:lnTo>
                    <a:pt x="131604" y="90116"/>
                  </a:lnTo>
                  <a:cubicBezTo>
                    <a:pt x="135176" y="83906"/>
                    <a:pt x="137967" y="79000"/>
                    <a:pt x="138510" y="78305"/>
                  </a:cubicBezTo>
                  <a:lnTo>
                    <a:pt x="188173" y="13764"/>
                  </a:lnTo>
                  <a:cubicBezTo>
                    <a:pt x="190164" y="11173"/>
                    <a:pt x="190507" y="7687"/>
                    <a:pt x="189068" y="4772"/>
                  </a:cubicBezTo>
                  <a:close/>
                </a:path>
              </a:pathLst>
            </a:custGeom>
            <a:solidFill>
              <a:srgbClr val="FFFFFF"/>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94C90D6-A4A2-C5DA-A5EF-247375B88BAC}"/>
                </a:ext>
              </a:extLst>
            </p:cNvPr>
            <p:cNvSpPr/>
            <p:nvPr/>
          </p:nvSpPr>
          <p:spPr>
            <a:xfrm>
              <a:off x="2891132" y="2414975"/>
              <a:ext cx="212560" cy="777261"/>
            </a:xfrm>
            <a:custGeom>
              <a:avLst/>
              <a:gdLst>
                <a:gd name="connsiteX0" fmla="*/ 206607 w 212560"/>
                <a:gd name="connsiteY0" fmla="*/ 231203 h 777261"/>
                <a:gd name="connsiteX1" fmla="*/ 171021 w 212560"/>
                <a:gd name="connsiteY1" fmla="*/ 163290 h 777261"/>
                <a:gd name="connsiteX2" fmla="*/ 170707 w 212560"/>
                <a:gd name="connsiteY2" fmla="*/ 162576 h 777261"/>
                <a:gd name="connsiteX3" fmla="*/ 170707 w 212560"/>
                <a:gd name="connsiteY3" fmla="*/ 162576 h 777261"/>
                <a:gd name="connsiteX4" fmla="*/ 170697 w 212560"/>
                <a:gd name="connsiteY4" fmla="*/ 162556 h 777261"/>
                <a:gd name="connsiteX5" fmla="*/ 170393 w 212560"/>
                <a:gd name="connsiteY5" fmla="*/ 161623 h 777261"/>
                <a:gd name="connsiteX6" fmla="*/ 170316 w 212560"/>
                <a:gd name="connsiteY6" fmla="*/ 161252 h 777261"/>
                <a:gd name="connsiteX7" fmla="*/ 170297 w 212560"/>
                <a:gd name="connsiteY7" fmla="*/ 161185 h 777261"/>
                <a:gd name="connsiteX8" fmla="*/ 170154 w 212560"/>
                <a:gd name="connsiteY8" fmla="*/ 160432 h 777261"/>
                <a:gd name="connsiteX9" fmla="*/ 170126 w 212560"/>
                <a:gd name="connsiteY9" fmla="*/ 159918 h 777261"/>
                <a:gd name="connsiteX10" fmla="*/ 170126 w 212560"/>
                <a:gd name="connsiteY10" fmla="*/ 159537 h 777261"/>
                <a:gd name="connsiteX11" fmla="*/ 170126 w 212560"/>
                <a:gd name="connsiteY11" fmla="*/ 159080 h 777261"/>
                <a:gd name="connsiteX12" fmla="*/ 170136 w 212560"/>
                <a:gd name="connsiteY12" fmla="*/ 158632 h 777261"/>
                <a:gd name="connsiteX13" fmla="*/ 170259 w 212560"/>
                <a:gd name="connsiteY13" fmla="*/ 157737 h 777261"/>
                <a:gd name="connsiteX14" fmla="*/ 170316 w 212560"/>
                <a:gd name="connsiteY14" fmla="*/ 157518 h 777261"/>
                <a:gd name="connsiteX15" fmla="*/ 170488 w 212560"/>
                <a:gd name="connsiteY15" fmla="*/ 156841 h 777261"/>
                <a:gd name="connsiteX16" fmla="*/ 170564 w 212560"/>
                <a:gd name="connsiteY16" fmla="*/ 156651 h 777261"/>
                <a:gd name="connsiteX17" fmla="*/ 170859 w 212560"/>
                <a:gd name="connsiteY17" fmla="*/ 155794 h 777261"/>
                <a:gd name="connsiteX18" fmla="*/ 210807 w 212560"/>
                <a:gd name="connsiteY18" fmla="*/ 69335 h 777261"/>
                <a:gd name="connsiteX19" fmla="*/ 208779 w 212560"/>
                <a:gd name="connsiteY19" fmla="*/ 1498 h 777261"/>
                <a:gd name="connsiteX20" fmla="*/ 75819 w 212560"/>
                <a:gd name="connsiteY20" fmla="*/ 832 h 777261"/>
                <a:gd name="connsiteX21" fmla="*/ 69047 w 212560"/>
                <a:gd name="connsiteY21" fmla="*/ 4165 h 777261"/>
                <a:gd name="connsiteX22" fmla="*/ 9325 w 212560"/>
                <a:gd name="connsiteY22" fmla="*/ 80470 h 777261"/>
                <a:gd name="connsiteX23" fmla="*/ 0 w 212560"/>
                <a:gd name="connsiteY23" fmla="*/ 108093 h 777261"/>
                <a:gd name="connsiteX24" fmla="*/ 0 w 212560"/>
                <a:gd name="connsiteY24" fmla="*/ 768718 h 777261"/>
                <a:gd name="connsiteX25" fmla="*/ 8544 w 212560"/>
                <a:gd name="connsiteY25" fmla="*/ 777262 h 777261"/>
                <a:gd name="connsiteX26" fmla="*/ 122444 w 212560"/>
                <a:gd name="connsiteY26" fmla="*/ 777262 h 777261"/>
                <a:gd name="connsiteX27" fmla="*/ 130597 w 212560"/>
                <a:gd name="connsiteY27" fmla="*/ 771128 h 777261"/>
                <a:gd name="connsiteX28" fmla="*/ 210436 w 212560"/>
                <a:gd name="connsiteY28" fmla="*/ 686384 h 777261"/>
                <a:gd name="connsiteX29" fmla="*/ 212560 w 212560"/>
                <a:gd name="connsiteY29" fmla="*/ 680650 h 777261"/>
                <a:gd name="connsiteX30" fmla="*/ 206607 w 212560"/>
                <a:gd name="connsiteY30" fmla="*/ 231203 h 77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2560" h="777261">
                  <a:moveTo>
                    <a:pt x="206607" y="231203"/>
                  </a:moveTo>
                  <a:lnTo>
                    <a:pt x="171021" y="163290"/>
                  </a:lnTo>
                  <a:cubicBezTo>
                    <a:pt x="170897" y="163061"/>
                    <a:pt x="170802" y="162814"/>
                    <a:pt x="170707" y="162576"/>
                  </a:cubicBezTo>
                  <a:lnTo>
                    <a:pt x="170707" y="162576"/>
                  </a:lnTo>
                  <a:cubicBezTo>
                    <a:pt x="170707" y="162566"/>
                    <a:pt x="170707" y="162566"/>
                    <a:pt x="170697" y="162556"/>
                  </a:cubicBezTo>
                  <a:cubicBezTo>
                    <a:pt x="170583" y="162252"/>
                    <a:pt x="170488" y="161937"/>
                    <a:pt x="170393" y="161623"/>
                  </a:cubicBezTo>
                  <a:lnTo>
                    <a:pt x="170316" y="161252"/>
                  </a:lnTo>
                  <a:cubicBezTo>
                    <a:pt x="170316" y="161232"/>
                    <a:pt x="170307" y="161204"/>
                    <a:pt x="170297" y="161185"/>
                  </a:cubicBezTo>
                  <a:cubicBezTo>
                    <a:pt x="170231" y="160890"/>
                    <a:pt x="170183" y="160642"/>
                    <a:pt x="170154" y="160432"/>
                  </a:cubicBezTo>
                  <a:cubicBezTo>
                    <a:pt x="170154" y="160261"/>
                    <a:pt x="170145" y="160109"/>
                    <a:pt x="170126" y="159918"/>
                  </a:cubicBezTo>
                  <a:lnTo>
                    <a:pt x="170126" y="159537"/>
                  </a:lnTo>
                  <a:cubicBezTo>
                    <a:pt x="170126" y="159385"/>
                    <a:pt x="170126" y="159242"/>
                    <a:pt x="170126" y="159080"/>
                  </a:cubicBezTo>
                  <a:cubicBezTo>
                    <a:pt x="170136" y="158975"/>
                    <a:pt x="170136" y="158785"/>
                    <a:pt x="170136" y="158632"/>
                  </a:cubicBezTo>
                  <a:cubicBezTo>
                    <a:pt x="170164" y="158356"/>
                    <a:pt x="170202" y="158051"/>
                    <a:pt x="170259" y="157737"/>
                  </a:cubicBezTo>
                  <a:cubicBezTo>
                    <a:pt x="170278" y="157660"/>
                    <a:pt x="170297" y="157594"/>
                    <a:pt x="170316" y="157518"/>
                  </a:cubicBezTo>
                  <a:lnTo>
                    <a:pt x="170488" y="156841"/>
                  </a:lnTo>
                  <a:cubicBezTo>
                    <a:pt x="170517" y="156775"/>
                    <a:pt x="170545" y="156718"/>
                    <a:pt x="170564" y="156651"/>
                  </a:cubicBezTo>
                  <a:cubicBezTo>
                    <a:pt x="170688" y="156337"/>
                    <a:pt x="170783" y="156051"/>
                    <a:pt x="170859" y="155794"/>
                  </a:cubicBezTo>
                  <a:lnTo>
                    <a:pt x="210807" y="69335"/>
                  </a:lnTo>
                  <a:cubicBezTo>
                    <a:pt x="211207" y="68316"/>
                    <a:pt x="209064" y="2070"/>
                    <a:pt x="208779" y="1498"/>
                  </a:cubicBezTo>
                  <a:cubicBezTo>
                    <a:pt x="207340" y="-1426"/>
                    <a:pt x="75819" y="832"/>
                    <a:pt x="75819" y="832"/>
                  </a:cubicBezTo>
                  <a:cubicBezTo>
                    <a:pt x="73171" y="832"/>
                    <a:pt x="70666" y="2060"/>
                    <a:pt x="69047" y="4165"/>
                  </a:cubicBezTo>
                  <a:lnTo>
                    <a:pt x="9325" y="80470"/>
                  </a:lnTo>
                  <a:cubicBezTo>
                    <a:pt x="4610" y="80470"/>
                    <a:pt x="0" y="103378"/>
                    <a:pt x="0" y="108093"/>
                  </a:cubicBezTo>
                  <a:lnTo>
                    <a:pt x="0" y="768718"/>
                  </a:lnTo>
                  <a:cubicBezTo>
                    <a:pt x="0" y="773433"/>
                    <a:pt x="3829" y="777262"/>
                    <a:pt x="8544" y="777262"/>
                  </a:cubicBezTo>
                  <a:lnTo>
                    <a:pt x="122444" y="777262"/>
                  </a:lnTo>
                  <a:cubicBezTo>
                    <a:pt x="126320" y="777262"/>
                    <a:pt x="129549" y="774662"/>
                    <a:pt x="130597" y="771128"/>
                  </a:cubicBezTo>
                  <a:cubicBezTo>
                    <a:pt x="131845" y="770794"/>
                    <a:pt x="210436" y="686384"/>
                    <a:pt x="210436" y="686384"/>
                  </a:cubicBezTo>
                  <a:cubicBezTo>
                    <a:pt x="211826" y="684803"/>
                    <a:pt x="212579" y="682755"/>
                    <a:pt x="212560" y="680650"/>
                  </a:cubicBezTo>
                  <a:cubicBezTo>
                    <a:pt x="212569" y="680659"/>
                    <a:pt x="207226" y="232403"/>
                    <a:pt x="206607" y="231203"/>
                  </a:cubicBezTo>
                  <a:close/>
                </a:path>
              </a:pathLst>
            </a:custGeom>
            <a:solidFill>
              <a:srgbClr val="FFFFFF"/>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39B7CB-2AF3-68AF-F9EF-153E294C3B9F}"/>
                </a:ext>
              </a:extLst>
            </p:cNvPr>
            <p:cNvSpPr/>
            <p:nvPr/>
          </p:nvSpPr>
          <p:spPr>
            <a:xfrm>
              <a:off x="3084286" y="2397929"/>
              <a:ext cx="469992" cy="777381"/>
            </a:xfrm>
            <a:custGeom>
              <a:avLst/>
              <a:gdLst>
                <a:gd name="connsiteX0" fmla="*/ 469053 w 469992"/>
                <a:gd name="connsiteY0" fmla="*/ 589844 h 777381"/>
                <a:gd name="connsiteX1" fmla="*/ 178817 w 469992"/>
                <a:gd name="connsiteY1" fmla="*/ 25211 h 777381"/>
                <a:gd name="connsiteX2" fmla="*/ 171759 w 469992"/>
                <a:gd name="connsiteY2" fmla="*/ 20601 h 777381"/>
                <a:gd name="connsiteX3" fmla="*/ 161443 w 469992"/>
                <a:gd name="connsiteY3" fmla="*/ 322 h 777381"/>
                <a:gd name="connsiteX4" fmla="*/ 129210 w 469992"/>
                <a:gd name="connsiteY4" fmla="*/ 11133 h 777381"/>
                <a:gd name="connsiteX5" fmla="*/ 44219 w 469992"/>
                <a:gd name="connsiteY5" fmla="*/ 55653 h 777381"/>
                <a:gd name="connsiteX6" fmla="*/ 40228 w 469992"/>
                <a:gd name="connsiteY6" fmla="*/ 60101 h 777381"/>
                <a:gd name="connsiteX7" fmla="*/ 10119 w 469992"/>
                <a:gd name="connsiteY7" fmla="*/ 136987 h 777381"/>
                <a:gd name="connsiteX8" fmla="*/ 1042 w 469992"/>
                <a:gd name="connsiteY8" fmla="*/ 179583 h 777381"/>
                <a:gd name="connsiteX9" fmla="*/ 975 w 469992"/>
                <a:gd name="connsiteY9" fmla="*/ 187632 h 777381"/>
                <a:gd name="connsiteX10" fmla="*/ 307576 w 469992"/>
                <a:gd name="connsiteY10" fmla="*/ 772800 h 777381"/>
                <a:gd name="connsiteX11" fmla="*/ 315148 w 469992"/>
                <a:gd name="connsiteY11" fmla="*/ 777381 h 777381"/>
                <a:gd name="connsiteX12" fmla="*/ 319101 w 469992"/>
                <a:gd name="connsiteY12" fmla="*/ 776400 h 777381"/>
                <a:gd name="connsiteX13" fmla="*/ 439849 w 469992"/>
                <a:gd name="connsiteY13" fmla="*/ 719165 h 777381"/>
                <a:gd name="connsiteX14" fmla="*/ 469605 w 469992"/>
                <a:gd name="connsiteY14" fmla="*/ 596264 h 777381"/>
                <a:gd name="connsiteX15" fmla="*/ 469053 w 469992"/>
                <a:gd name="connsiteY15" fmla="*/ 589844 h 77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9992" h="777381">
                  <a:moveTo>
                    <a:pt x="469053" y="589844"/>
                  </a:moveTo>
                  <a:lnTo>
                    <a:pt x="178817" y="25211"/>
                  </a:lnTo>
                  <a:cubicBezTo>
                    <a:pt x="177426" y="22506"/>
                    <a:pt x="174721" y="20782"/>
                    <a:pt x="171759" y="20601"/>
                  </a:cubicBezTo>
                  <a:cubicBezTo>
                    <a:pt x="169425" y="13572"/>
                    <a:pt x="163433" y="2104"/>
                    <a:pt x="161443" y="322"/>
                  </a:cubicBezTo>
                  <a:cubicBezTo>
                    <a:pt x="158785" y="-2059"/>
                    <a:pt x="132373" y="9476"/>
                    <a:pt x="129210" y="11133"/>
                  </a:cubicBezTo>
                  <a:lnTo>
                    <a:pt x="44219" y="55653"/>
                  </a:lnTo>
                  <a:cubicBezTo>
                    <a:pt x="42399" y="56606"/>
                    <a:pt x="40980" y="58187"/>
                    <a:pt x="40228" y="60101"/>
                  </a:cubicBezTo>
                  <a:lnTo>
                    <a:pt x="10119" y="136987"/>
                  </a:lnTo>
                  <a:cubicBezTo>
                    <a:pt x="9005" y="139845"/>
                    <a:pt x="1432" y="169791"/>
                    <a:pt x="1042" y="179583"/>
                  </a:cubicBezTo>
                  <a:cubicBezTo>
                    <a:pt x="-273" y="182002"/>
                    <a:pt x="-396" y="185012"/>
                    <a:pt x="975" y="187632"/>
                  </a:cubicBezTo>
                  <a:lnTo>
                    <a:pt x="307576" y="772800"/>
                  </a:lnTo>
                  <a:cubicBezTo>
                    <a:pt x="309099" y="775715"/>
                    <a:pt x="312071" y="777381"/>
                    <a:pt x="315148" y="777381"/>
                  </a:cubicBezTo>
                  <a:cubicBezTo>
                    <a:pt x="316481" y="777381"/>
                    <a:pt x="317843" y="777067"/>
                    <a:pt x="319101" y="776400"/>
                  </a:cubicBezTo>
                  <a:lnTo>
                    <a:pt x="439849" y="719165"/>
                  </a:lnTo>
                  <a:cubicBezTo>
                    <a:pt x="441859" y="718117"/>
                    <a:pt x="469605" y="596264"/>
                    <a:pt x="469605" y="596264"/>
                  </a:cubicBezTo>
                  <a:cubicBezTo>
                    <a:pt x="470272" y="594139"/>
                    <a:pt x="470072" y="591834"/>
                    <a:pt x="469053" y="589844"/>
                  </a:cubicBezTo>
                  <a:close/>
                </a:path>
              </a:pathLst>
            </a:custGeom>
            <a:solidFill>
              <a:srgbClr val="FFFFFF"/>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C3A822D-9486-4435-CD50-5CD00C288580}"/>
                </a:ext>
              </a:extLst>
            </p:cNvPr>
            <p:cNvSpPr/>
            <p:nvPr/>
          </p:nvSpPr>
          <p:spPr>
            <a:xfrm>
              <a:off x="2717435" y="2363197"/>
              <a:ext cx="863769" cy="854662"/>
            </a:xfrm>
            <a:custGeom>
              <a:avLst/>
              <a:gdLst>
                <a:gd name="connsiteX0" fmla="*/ 861879 w 863769"/>
                <a:gd name="connsiteY0" fmla="*/ 619061 h 854662"/>
                <a:gd name="connsiteX1" fmla="*/ 548649 w 863769"/>
                <a:gd name="connsiteY1" fmla="*/ 9690 h 854662"/>
                <a:gd name="connsiteX2" fmla="*/ 540687 w 863769"/>
                <a:gd name="connsiteY2" fmla="*/ 2070 h 854662"/>
                <a:gd name="connsiteX3" fmla="*/ 524665 w 863769"/>
                <a:gd name="connsiteY3" fmla="*/ 1927 h 854662"/>
                <a:gd name="connsiteX4" fmla="*/ 404422 w 863769"/>
                <a:gd name="connsiteY4" fmla="*/ 64925 h 854662"/>
                <a:gd name="connsiteX5" fmla="*/ 404355 w 863769"/>
                <a:gd name="connsiteY5" fmla="*/ 59067 h 854662"/>
                <a:gd name="connsiteX6" fmla="*/ 403336 w 863769"/>
                <a:gd name="connsiteY6" fmla="*/ 53543 h 854662"/>
                <a:gd name="connsiteX7" fmla="*/ 404498 w 863769"/>
                <a:gd name="connsiteY7" fmla="*/ 36522 h 854662"/>
                <a:gd name="connsiteX8" fmla="*/ 389172 w 863769"/>
                <a:gd name="connsiteY8" fmla="*/ 26987 h 854662"/>
                <a:gd name="connsiteX9" fmla="*/ 241097 w 863769"/>
                <a:gd name="connsiteY9" fmla="*/ 26987 h 854662"/>
                <a:gd name="connsiteX10" fmla="*/ 93021 w 863769"/>
                <a:gd name="connsiteY10" fmla="*/ 26987 h 854662"/>
                <a:gd name="connsiteX11" fmla="*/ 79477 w 863769"/>
                <a:gd name="connsiteY11" fmla="*/ 33655 h 854662"/>
                <a:gd name="connsiteX12" fmla="*/ 3543 w 863769"/>
                <a:gd name="connsiteY12" fmla="*/ 132372 h 854662"/>
                <a:gd name="connsiteX13" fmla="*/ 3381 w 863769"/>
                <a:gd name="connsiteY13" fmla="*/ 132619 h 854662"/>
                <a:gd name="connsiteX14" fmla="*/ 2343 w 863769"/>
                <a:gd name="connsiteY14" fmla="*/ 134181 h 854662"/>
                <a:gd name="connsiteX15" fmla="*/ 2172 w 863769"/>
                <a:gd name="connsiteY15" fmla="*/ 134458 h 854662"/>
                <a:gd name="connsiteX16" fmla="*/ 1238 w 863769"/>
                <a:gd name="connsiteY16" fmla="*/ 136410 h 854662"/>
                <a:gd name="connsiteX17" fmla="*/ 1105 w 863769"/>
                <a:gd name="connsiteY17" fmla="*/ 136772 h 854662"/>
                <a:gd name="connsiteX18" fmla="*/ 562 w 863769"/>
                <a:gd name="connsiteY18" fmla="*/ 138506 h 854662"/>
                <a:gd name="connsiteX19" fmla="*/ 448 w 863769"/>
                <a:gd name="connsiteY19" fmla="*/ 138953 h 854662"/>
                <a:gd name="connsiteX20" fmla="*/ 85 w 863769"/>
                <a:gd name="connsiteY20" fmla="*/ 141077 h 854662"/>
                <a:gd name="connsiteX21" fmla="*/ 85 w 863769"/>
                <a:gd name="connsiteY21" fmla="*/ 141163 h 854662"/>
                <a:gd name="connsiteX22" fmla="*/ 0 w 863769"/>
                <a:gd name="connsiteY22" fmla="*/ 142773 h 854662"/>
                <a:gd name="connsiteX23" fmla="*/ 0 w 863769"/>
                <a:gd name="connsiteY23" fmla="*/ 837574 h 854662"/>
                <a:gd name="connsiteX24" fmla="*/ 17088 w 863769"/>
                <a:gd name="connsiteY24" fmla="*/ 854662 h 854662"/>
                <a:gd name="connsiteX25" fmla="*/ 165163 w 863769"/>
                <a:gd name="connsiteY25" fmla="*/ 854662 h 854662"/>
                <a:gd name="connsiteX26" fmla="*/ 313239 w 863769"/>
                <a:gd name="connsiteY26" fmla="*/ 854662 h 854662"/>
                <a:gd name="connsiteX27" fmla="*/ 330289 w 863769"/>
                <a:gd name="connsiteY27" fmla="*/ 838365 h 854662"/>
                <a:gd name="connsiteX28" fmla="*/ 407718 w 863769"/>
                <a:gd name="connsiteY28" fmla="*/ 750135 h 854662"/>
                <a:gd name="connsiteX29" fmla="*/ 411956 w 863769"/>
                <a:gd name="connsiteY29" fmla="*/ 738676 h 854662"/>
                <a:gd name="connsiteX30" fmla="*/ 407651 w 863769"/>
                <a:gd name="connsiteY30" fmla="*/ 353590 h 854662"/>
                <a:gd name="connsiteX31" fmla="*/ 659654 w 863769"/>
                <a:gd name="connsiteY31" fmla="*/ 834564 h 854662"/>
                <a:gd name="connsiteX32" fmla="*/ 669693 w 863769"/>
                <a:gd name="connsiteY32" fmla="*/ 842946 h 854662"/>
                <a:gd name="connsiteX33" fmla="*/ 674789 w 863769"/>
                <a:gd name="connsiteY33" fmla="*/ 843727 h 854662"/>
                <a:gd name="connsiteX34" fmla="*/ 682723 w 863769"/>
                <a:gd name="connsiteY34" fmla="*/ 841775 h 854662"/>
                <a:gd name="connsiteX35" fmla="*/ 813883 w 863769"/>
                <a:gd name="connsiteY35" fmla="*/ 773052 h 854662"/>
                <a:gd name="connsiteX36" fmla="*/ 821969 w 863769"/>
                <a:gd name="connsiteY36" fmla="*/ 763803 h 854662"/>
                <a:gd name="connsiteX37" fmla="*/ 823141 w 863769"/>
                <a:gd name="connsiteY37" fmla="*/ 761003 h 854662"/>
                <a:gd name="connsiteX38" fmla="*/ 863003 w 863769"/>
                <a:gd name="connsiteY38" fmla="*/ 631910 h 854662"/>
                <a:gd name="connsiteX39" fmla="*/ 861879 w 863769"/>
                <a:gd name="connsiteY39" fmla="*/ 619061 h 854662"/>
                <a:gd name="connsiteX40" fmla="*/ 500015 w 863769"/>
                <a:gd name="connsiteY40" fmla="*/ 53429 h 854662"/>
                <a:gd name="connsiteX41" fmla="*/ 469916 w 863769"/>
                <a:gd name="connsiteY41" fmla="*/ 130305 h 854662"/>
                <a:gd name="connsiteX42" fmla="*/ 403631 w 863769"/>
                <a:gd name="connsiteY42" fmla="*/ 165033 h 854662"/>
                <a:gd name="connsiteX43" fmla="*/ 384924 w 863769"/>
                <a:gd name="connsiteY43" fmla="*/ 174834 h 854662"/>
                <a:gd name="connsiteX44" fmla="*/ 415023 w 863769"/>
                <a:gd name="connsiteY44" fmla="*/ 97958 h 854662"/>
                <a:gd name="connsiteX45" fmla="*/ 500015 w 863769"/>
                <a:gd name="connsiteY45" fmla="*/ 53429 h 854662"/>
                <a:gd name="connsiteX46" fmla="*/ 304838 w 863769"/>
                <a:gd name="connsiteY46" fmla="*/ 125704 h 854662"/>
                <a:gd name="connsiteX47" fmla="*/ 199872 w 863769"/>
                <a:gd name="connsiteY47" fmla="*/ 125704 h 854662"/>
                <a:gd name="connsiteX48" fmla="*/ 249526 w 863769"/>
                <a:gd name="connsiteY48" fmla="*/ 61163 h 854662"/>
                <a:gd name="connsiteX49" fmla="*/ 354492 w 863769"/>
                <a:gd name="connsiteY49" fmla="*/ 61163 h 854662"/>
                <a:gd name="connsiteX50" fmla="*/ 304838 w 863769"/>
                <a:gd name="connsiteY50" fmla="*/ 125704 h 854662"/>
                <a:gd name="connsiteX51" fmla="*/ 101451 w 863769"/>
                <a:gd name="connsiteY51" fmla="*/ 61163 h 854662"/>
                <a:gd name="connsiteX52" fmla="*/ 206416 w 863769"/>
                <a:gd name="connsiteY52" fmla="*/ 61163 h 854662"/>
                <a:gd name="connsiteX53" fmla="*/ 156762 w 863769"/>
                <a:gd name="connsiteY53" fmla="*/ 125704 h 854662"/>
                <a:gd name="connsiteX54" fmla="*/ 51797 w 863769"/>
                <a:gd name="connsiteY54" fmla="*/ 125704 h 854662"/>
                <a:gd name="connsiteX55" fmla="*/ 101451 w 863769"/>
                <a:gd name="connsiteY55" fmla="*/ 61163 h 854662"/>
                <a:gd name="connsiteX56" fmla="*/ 34195 w 863769"/>
                <a:gd name="connsiteY56" fmla="*/ 159880 h 854662"/>
                <a:gd name="connsiteX57" fmla="*/ 148094 w 863769"/>
                <a:gd name="connsiteY57" fmla="*/ 159880 h 854662"/>
                <a:gd name="connsiteX58" fmla="*/ 148094 w 863769"/>
                <a:gd name="connsiteY58" fmla="*/ 820505 h 854662"/>
                <a:gd name="connsiteX59" fmla="*/ 34195 w 863769"/>
                <a:gd name="connsiteY59" fmla="*/ 820505 h 854662"/>
                <a:gd name="connsiteX60" fmla="*/ 34195 w 863769"/>
                <a:gd name="connsiteY60" fmla="*/ 159880 h 854662"/>
                <a:gd name="connsiteX61" fmla="*/ 182261 w 863769"/>
                <a:gd name="connsiteY61" fmla="*/ 159880 h 854662"/>
                <a:gd name="connsiteX62" fmla="*/ 296161 w 863769"/>
                <a:gd name="connsiteY62" fmla="*/ 159880 h 854662"/>
                <a:gd name="connsiteX63" fmla="*/ 296161 w 863769"/>
                <a:gd name="connsiteY63" fmla="*/ 820505 h 854662"/>
                <a:gd name="connsiteX64" fmla="*/ 182261 w 863769"/>
                <a:gd name="connsiteY64" fmla="*/ 820505 h 854662"/>
                <a:gd name="connsiteX65" fmla="*/ 182261 w 863769"/>
                <a:gd name="connsiteY65" fmla="*/ 159880 h 854662"/>
                <a:gd name="connsiteX66" fmla="*/ 377723 w 863769"/>
                <a:gd name="connsiteY66" fmla="*/ 732523 h 854662"/>
                <a:gd name="connsiteX67" fmla="*/ 330337 w 863769"/>
                <a:gd name="connsiteY67" fmla="*/ 786520 h 854662"/>
                <a:gd name="connsiteX68" fmla="*/ 330337 w 863769"/>
                <a:gd name="connsiteY68" fmla="*/ 148602 h 854662"/>
                <a:gd name="connsiteX69" fmla="*/ 357759 w 863769"/>
                <a:gd name="connsiteY69" fmla="*/ 112960 h 854662"/>
                <a:gd name="connsiteX70" fmla="*/ 370656 w 863769"/>
                <a:gd name="connsiteY70" fmla="*/ 100063 h 854662"/>
                <a:gd name="connsiteX71" fmla="*/ 370846 w 863769"/>
                <a:gd name="connsiteY71" fmla="*/ 117074 h 854662"/>
                <a:gd name="connsiteX72" fmla="*/ 336432 w 863769"/>
                <a:gd name="connsiteY72" fmla="*/ 204962 h 854662"/>
                <a:gd name="connsiteX73" fmla="*/ 336347 w 863769"/>
                <a:gd name="connsiteY73" fmla="*/ 205257 h 854662"/>
                <a:gd name="connsiteX74" fmla="*/ 336042 w 863769"/>
                <a:gd name="connsiteY74" fmla="*/ 206095 h 854662"/>
                <a:gd name="connsiteX75" fmla="*/ 335747 w 863769"/>
                <a:gd name="connsiteY75" fmla="*/ 207229 h 854662"/>
                <a:gd name="connsiteX76" fmla="*/ 335651 w 863769"/>
                <a:gd name="connsiteY76" fmla="*/ 207581 h 854662"/>
                <a:gd name="connsiteX77" fmla="*/ 335328 w 863769"/>
                <a:gd name="connsiteY77" fmla="*/ 209810 h 854662"/>
                <a:gd name="connsiteX78" fmla="*/ 335299 w 863769"/>
                <a:gd name="connsiteY78" fmla="*/ 210362 h 854662"/>
                <a:gd name="connsiteX79" fmla="*/ 335318 w 863769"/>
                <a:gd name="connsiteY79" fmla="*/ 212458 h 854662"/>
                <a:gd name="connsiteX80" fmla="*/ 335328 w 863769"/>
                <a:gd name="connsiteY80" fmla="*/ 212667 h 854662"/>
                <a:gd name="connsiteX81" fmla="*/ 335680 w 863769"/>
                <a:gd name="connsiteY81" fmla="*/ 214887 h 854662"/>
                <a:gd name="connsiteX82" fmla="*/ 335804 w 863769"/>
                <a:gd name="connsiteY82" fmla="*/ 215420 h 854662"/>
                <a:gd name="connsiteX83" fmla="*/ 336490 w 863769"/>
                <a:gd name="connsiteY83" fmla="*/ 217563 h 854662"/>
                <a:gd name="connsiteX84" fmla="*/ 336499 w 863769"/>
                <a:gd name="connsiteY84" fmla="*/ 217592 h 854662"/>
                <a:gd name="connsiteX85" fmla="*/ 337213 w 863769"/>
                <a:gd name="connsiteY85" fmla="*/ 219125 h 854662"/>
                <a:gd name="connsiteX86" fmla="*/ 372751 w 863769"/>
                <a:gd name="connsiteY86" fmla="*/ 286953 h 854662"/>
                <a:gd name="connsiteX87" fmla="*/ 377723 w 863769"/>
                <a:gd name="connsiteY87" fmla="*/ 732523 h 854662"/>
                <a:gd name="connsiteX88" fmla="*/ 681999 w 863769"/>
                <a:gd name="connsiteY88" fmla="*/ 803570 h 854662"/>
                <a:gd name="connsiteX89" fmla="*/ 375399 w 863769"/>
                <a:gd name="connsiteY89" fmla="*/ 218392 h 854662"/>
                <a:gd name="connsiteX90" fmla="*/ 476288 w 863769"/>
                <a:gd name="connsiteY90" fmla="*/ 165528 h 854662"/>
                <a:gd name="connsiteX91" fmla="*/ 477803 w 863769"/>
                <a:gd name="connsiteY91" fmla="*/ 168414 h 854662"/>
                <a:gd name="connsiteX92" fmla="*/ 477803 w 863769"/>
                <a:gd name="connsiteY92" fmla="*/ 168414 h 854662"/>
                <a:gd name="connsiteX93" fmla="*/ 477803 w 863769"/>
                <a:gd name="connsiteY93" fmla="*/ 168414 h 854662"/>
                <a:gd name="connsiteX94" fmla="*/ 782888 w 863769"/>
                <a:gd name="connsiteY94" fmla="*/ 750706 h 854662"/>
                <a:gd name="connsiteX95" fmla="*/ 681999 w 863769"/>
                <a:gd name="connsiteY95" fmla="*/ 803570 h 854662"/>
                <a:gd name="connsiteX96" fmla="*/ 802681 w 863769"/>
                <a:gd name="connsiteY96" fmla="*/ 711463 h 854662"/>
                <a:gd name="connsiteX97" fmla="*/ 511226 w 863769"/>
                <a:gd name="connsiteY97" fmla="*/ 158537 h 854662"/>
                <a:gd name="connsiteX98" fmla="*/ 538077 w 863769"/>
                <a:gd name="connsiteY98" fmla="*/ 63849 h 854662"/>
                <a:gd name="connsiteX99" fmla="*/ 828313 w 863769"/>
                <a:gd name="connsiteY99" fmla="*/ 628481 h 854662"/>
                <a:gd name="connsiteX100" fmla="*/ 802681 w 863769"/>
                <a:gd name="connsiteY100" fmla="*/ 711463 h 85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63769" h="854662">
                  <a:moveTo>
                    <a:pt x="861879" y="619061"/>
                  </a:moveTo>
                  <a:lnTo>
                    <a:pt x="548649" y="9690"/>
                  </a:lnTo>
                  <a:cubicBezTo>
                    <a:pt x="546878" y="6251"/>
                    <a:pt x="544039" y="3641"/>
                    <a:pt x="540687" y="2070"/>
                  </a:cubicBezTo>
                  <a:cubicBezTo>
                    <a:pt x="535762" y="-588"/>
                    <a:pt x="529771" y="-740"/>
                    <a:pt x="524665" y="1927"/>
                  </a:cubicBezTo>
                  <a:lnTo>
                    <a:pt x="404422" y="64925"/>
                  </a:lnTo>
                  <a:lnTo>
                    <a:pt x="404355" y="59067"/>
                  </a:lnTo>
                  <a:cubicBezTo>
                    <a:pt x="404336" y="57143"/>
                    <a:pt x="403965" y="55295"/>
                    <a:pt x="403336" y="53543"/>
                  </a:cubicBezTo>
                  <a:cubicBezTo>
                    <a:pt x="406708" y="48495"/>
                    <a:pt x="407203" y="42018"/>
                    <a:pt x="404498" y="36522"/>
                  </a:cubicBezTo>
                  <a:cubicBezTo>
                    <a:pt x="401621" y="30683"/>
                    <a:pt x="395678" y="26987"/>
                    <a:pt x="389172" y="26987"/>
                  </a:cubicBezTo>
                  <a:lnTo>
                    <a:pt x="241097" y="26987"/>
                  </a:lnTo>
                  <a:lnTo>
                    <a:pt x="93021" y="26987"/>
                  </a:lnTo>
                  <a:cubicBezTo>
                    <a:pt x="87716" y="26987"/>
                    <a:pt x="82715" y="29454"/>
                    <a:pt x="79477" y="33655"/>
                  </a:cubicBezTo>
                  <a:lnTo>
                    <a:pt x="3543" y="132372"/>
                  </a:lnTo>
                  <a:cubicBezTo>
                    <a:pt x="3477" y="132448"/>
                    <a:pt x="3438" y="132543"/>
                    <a:pt x="3381" y="132619"/>
                  </a:cubicBezTo>
                  <a:cubicBezTo>
                    <a:pt x="3010" y="133124"/>
                    <a:pt x="2657" y="133639"/>
                    <a:pt x="2343" y="134181"/>
                  </a:cubicBezTo>
                  <a:cubicBezTo>
                    <a:pt x="2286" y="134277"/>
                    <a:pt x="2229" y="134362"/>
                    <a:pt x="2172" y="134458"/>
                  </a:cubicBezTo>
                  <a:cubicBezTo>
                    <a:pt x="1819" y="135086"/>
                    <a:pt x="1514" y="135734"/>
                    <a:pt x="1238" y="136410"/>
                  </a:cubicBezTo>
                  <a:cubicBezTo>
                    <a:pt x="1191" y="136524"/>
                    <a:pt x="1152" y="136648"/>
                    <a:pt x="1105" y="136772"/>
                  </a:cubicBezTo>
                  <a:cubicBezTo>
                    <a:pt x="895" y="137334"/>
                    <a:pt x="714" y="137915"/>
                    <a:pt x="562" y="138506"/>
                  </a:cubicBezTo>
                  <a:cubicBezTo>
                    <a:pt x="524" y="138658"/>
                    <a:pt x="486" y="138801"/>
                    <a:pt x="448" y="138953"/>
                  </a:cubicBezTo>
                  <a:cubicBezTo>
                    <a:pt x="286" y="139649"/>
                    <a:pt x="162" y="140354"/>
                    <a:pt x="85" y="141077"/>
                  </a:cubicBezTo>
                  <a:cubicBezTo>
                    <a:pt x="85" y="141106"/>
                    <a:pt x="85" y="141135"/>
                    <a:pt x="85" y="141163"/>
                  </a:cubicBezTo>
                  <a:cubicBezTo>
                    <a:pt x="38" y="141697"/>
                    <a:pt x="0" y="142230"/>
                    <a:pt x="0" y="142773"/>
                  </a:cubicBezTo>
                  <a:lnTo>
                    <a:pt x="0" y="837574"/>
                  </a:lnTo>
                  <a:cubicBezTo>
                    <a:pt x="0" y="847013"/>
                    <a:pt x="7648" y="854662"/>
                    <a:pt x="17088" y="854662"/>
                  </a:cubicBezTo>
                  <a:lnTo>
                    <a:pt x="165163" y="854662"/>
                  </a:lnTo>
                  <a:lnTo>
                    <a:pt x="313239" y="854662"/>
                  </a:lnTo>
                  <a:cubicBezTo>
                    <a:pt x="322412" y="854662"/>
                    <a:pt x="329870" y="847433"/>
                    <a:pt x="330289" y="838365"/>
                  </a:cubicBezTo>
                  <a:lnTo>
                    <a:pt x="407718" y="750135"/>
                  </a:lnTo>
                  <a:cubicBezTo>
                    <a:pt x="410499" y="746972"/>
                    <a:pt x="412004" y="742886"/>
                    <a:pt x="411956" y="738676"/>
                  </a:cubicBezTo>
                  <a:lnTo>
                    <a:pt x="407651" y="353590"/>
                  </a:lnTo>
                  <a:lnTo>
                    <a:pt x="659654" y="834564"/>
                  </a:lnTo>
                  <a:cubicBezTo>
                    <a:pt x="661759" y="838574"/>
                    <a:pt x="665369" y="841594"/>
                    <a:pt x="669693" y="842946"/>
                  </a:cubicBezTo>
                  <a:cubicBezTo>
                    <a:pt x="671360" y="843470"/>
                    <a:pt x="673075" y="843727"/>
                    <a:pt x="674789" y="843727"/>
                  </a:cubicBezTo>
                  <a:cubicBezTo>
                    <a:pt x="677523" y="843727"/>
                    <a:pt x="680247" y="843070"/>
                    <a:pt x="682723" y="841775"/>
                  </a:cubicBezTo>
                  <a:lnTo>
                    <a:pt x="813883" y="773052"/>
                  </a:lnTo>
                  <a:cubicBezTo>
                    <a:pt x="817797" y="771004"/>
                    <a:pt x="820560" y="767641"/>
                    <a:pt x="821969" y="763803"/>
                  </a:cubicBezTo>
                  <a:cubicBezTo>
                    <a:pt x="822427" y="762908"/>
                    <a:pt x="822846" y="761984"/>
                    <a:pt x="823141" y="761003"/>
                  </a:cubicBezTo>
                  <a:lnTo>
                    <a:pt x="863003" y="631910"/>
                  </a:lnTo>
                  <a:cubicBezTo>
                    <a:pt x="864327" y="627643"/>
                    <a:pt x="863927" y="623033"/>
                    <a:pt x="861879" y="619061"/>
                  </a:cubicBezTo>
                  <a:close/>
                  <a:moveTo>
                    <a:pt x="500015" y="53429"/>
                  </a:moveTo>
                  <a:lnTo>
                    <a:pt x="469916" y="130305"/>
                  </a:lnTo>
                  <a:lnTo>
                    <a:pt x="403631" y="165033"/>
                  </a:lnTo>
                  <a:lnTo>
                    <a:pt x="384924" y="174834"/>
                  </a:lnTo>
                  <a:lnTo>
                    <a:pt x="415023" y="97958"/>
                  </a:lnTo>
                  <a:lnTo>
                    <a:pt x="500015" y="53429"/>
                  </a:lnTo>
                  <a:close/>
                  <a:moveTo>
                    <a:pt x="304838" y="125704"/>
                  </a:moveTo>
                  <a:lnTo>
                    <a:pt x="199872" y="125704"/>
                  </a:lnTo>
                  <a:lnTo>
                    <a:pt x="249526" y="61163"/>
                  </a:lnTo>
                  <a:lnTo>
                    <a:pt x="354492" y="61163"/>
                  </a:lnTo>
                  <a:lnTo>
                    <a:pt x="304838" y="125704"/>
                  </a:lnTo>
                  <a:close/>
                  <a:moveTo>
                    <a:pt x="101451" y="61163"/>
                  </a:moveTo>
                  <a:lnTo>
                    <a:pt x="206416" y="61163"/>
                  </a:lnTo>
                  <a:lnTo>
                    <a:pt x="156762" y="125704"/>
                  </a:lnTo>
                  <a:lnTo>
                    <a:pt x="51797" y="125704"/>
                  </a:lnTo>
                  <a:lnTo>
                    <a:pt x="101451" y="61163"/>
                  </a:lnTo>
                  <a:close/>
                  <a:moveTo>
                    <a:pt x="34195" y="159880"/>
                  </a:moveTo>
                  <a:lnTo>
                    <a:pt x="148094" y="159880"/>
                  </a:lnTo>
                  <a:lnTo>
                    <a:pt x="148094" y="820505"/>
                  </a:lnTo>
                  <a:lnTo>
                    <a:pt x="34195" y="820505"/>
                  </a:lnTo>
                  <a:lnTo>
                    <a:pt x="34195" y="159880"/>
                  </a:lnTo>
                  <a:close/>
                  <a:moveTo>
                    <a:pt x="182261" y="159880"/>
                  </a:moveTo>
                  <a:lnTo>
                    <a:pt x="296161" y="159880"/>
                  </a:lnTo>
                  <a:lnTo>
                    <a:pt x="296161" y="820505"/>
                  </a:lnTo>
                  <a:lnTo>
                    <a:pt x="182261" y="820505"/>
                  </a:lnTo>
                  <a:lnTo>
                    <a:pt x="182261" y="159880"/>
                  </a:lnTo>
                  <a:close/>
                  <a:moveTo>
                    <a:pt x="377723" y="732523"/>
                  </a:moveTo>
                  <a:lnTo>
                    <a:pt x="330337" y="786520"/>
                  </a:lnTo>
                  <a:lnTo>
                    <a:pt x="330337" y="148602"/>
                  </a:lnTo>
                  <a:lnTo>
                    <a:pt x="357759" y="112960"/>
                  </a:lnTo>
                  <a:lnTo>
                    <a:pt x="370656" y="100063"/>
                  </a:lnTo>
                  <a:lnTo>
                    <a:pt x="370846" y="117074"/>
                  </a:lnTo>
                  <a:lnTo>
                    <a:pt x="336432" y="204962"/>
                  </a:lnTo>
                  <a:cubicBezTo>
                    <a:pt x="336394" y="205057"/>
                    <a:pt x="336375" y="205162"/>
                    <a:pt x="336347" y="205257"/>
                  </a:cubicBezTo>
                  <a:cubicBezTo>
                    <a:pt x="336242" y="205533"/>
                    <a:pt x="336128" y="205809"/>
                    <a:pt x="336042" y="206095"/>
                  </a:cubicBezTo>
                  <a:cubicBezTo>
                    <a:pt x="335927" y="206467"/>
                    <a:pt x="335842" y="206848"/>
                    <a:pt x="335747" y="207229"/>
                  </a:cubicBezTo>
                  <a:cubicBezTo>
                    <a:pt x="335718" y="207352"/>
                    <a:pt x="335680" y="207467"/>
                    <a:pt x="335651" y="207581"/>
                  </a:cubicBezTo>
                  <a:cubicBezTo>
                    <a:pt x="335489" y="208315"/>
                    <a:pt x="335394" y="209067"/>
                    <a:pt x="335328" y="209810"/>
                  </a:cubicBezTo>
                  <a:cubicBezTo>
                    <a:pt x="335308" y="209991"/>
                    <a:pt x="335308" y="210172"/>
                    <a:pt x="335299" y="210362"/>
                  </a:cubicBezTo>
                  <a:cubicBezTo>
                    <a:pt x="335261" y="211058"/>
                    <a:pt x="335270" y="211763"/>
                    <a:pt x="335318" y="212458"/>
                  </a:cubicBezTo>
                  <a:cubicBezTo>
                    <a:pt x="335328" y="212524"/>
                    <a:pt x="335318" y="212591"/>
                    <a:pt x="335328" y="212667"/>
                  </a:cubicBezTo>
                  <a:cubicBezTo>
                    <a:pt x="335394" y="213410"/>
                    <a:pt x="335518" y="214153"/>
                    <a:pt x="335680" y="214887"/>
                  </a:cubicBezTo>
                  <a:cubicBezTo>
                    <a:pt x="335718" y="215068"/>
                    <a:pt x="335766" y="215239"/>
                    <a:pt x="335804" y="215420"/>
                  </a:cubicBezTo>
                  <a:cubicBezTo>
                    <a:pt x="335985" y="216144"/>
                    <a:pt x="336204" y="216859"/>
                    <a:pt x="336490" y="217563"/>
                  </a:cubicBezTo>
                  <a:cubicBezTo>
                    <a:pt x="336490" y="217573"/>
                    <a:pt x="336499" y="217582"/>
                    <a:pt x="336499" y="217592"/>
                  </a:cubicBezTo>
                  <a:cubicBezTo>
                    <a:pt x="336709" y="218116"/>
                    <a:pt x="336947" y="218630"/>
                    <a:pt x="337213" y="219125"/>
                  </a:cubicBezTo>
                  <a:lnTo>
                    <a:pt x="372751" y="286953"/>
                  </a:lnTo>
                  <a:lnTo>
                    <a:pt x="377723" y="732523"/>
                  </a:lnTo>
                  <a:close/>
                  <a:moveTo>
                    <a:pt x="681999" y="803570"/>
                  </a:moveTo>
                  <a:lnTo>
                    <a:pt x="375399" y="218392"/>
                  </a:lnTo>
                  <a:lnTo>
                    <a:pt x="476288" y="165528"/>
                  </a:lnTo>
                  <a:lnTo>
                    <a:pt x="477803" y="168414"/>
                  </a:lnTo>
                  <a:lnTo>
                    <a:pt x="477803" y="168414"/>
                  </a:lnTo>
                  <a:lnTo>
                    <a:pt x="477803" y="168414"/>
                  </a:lnTo>
                  <a:lnTo>
                    <a:pt x="782888" y="750706"/>
                  </a:lnTo>
                  <a:lnTo>
                    <a:pt x="681999" y="803570"/>
                  </a:lnTo>
                  <a:close/>
                  <a:moveTo>
                    <a:pt x="802681" y="711463"/>
                  </a:moveTo>
                  <a:lnTo>
                    <a:pt x="511226" y="158537"/>
                  </a:lnTo>
                  <a:lnTo>
                    <a:pt x="538077" y="63849"/>
                  </a:lnTo>
                  <a:lnTo>
                    <a:pt x="828313" y="628481"/>
                  </a:lnTo>
                  <a:lnTo>
                    <a:pt x="802681" y="711463"/>
                  </a:lnTo>
                  <a:close/>
                </a:path>
              </a:pathLst>
            </a:custGeom>
            <a:solidFill>
              <a:srgbClr val="000000"/>
            </a:solidFill>
            <a:ln w="9525" cap="flat">
              <a:noFill/>
              <a:prstDash val="solid"/>
              <a:miter/>
            </a:ln>
          </p:spPr>
          <p:txBody>
            <a:bodyPr rtlCol="0" anchor="ctr"/>
            <a:lstStyle/>
            <a:p>
              <a:endParaRPr lang="en-GB"/>
            </a:p>
          </p:txBody>
        </p:sp>
      </p:grpSp>
      <p:grpSp>
        <p:nvGrpSpPr>
          <p:cNvPr id="29" name="Graphic 7" descr="Classroom with whiteboard and books">
            <a:extLst>
              <a:ext uri="{FF2B5EF4-FFF2-40B4-BE49-F238E27FC236}">
                <a16:creationId xmlns:a16="http://schemas.microsoft.com/office/drawing/2014/main" id="{310BE872-CD6C-B689-89BC-85DE44581B13}"/>
              </a:ext>
            </a:extLst>
          </p:cNvPr>
          <p:cNvGrpSpPr/>
          <p:nvPr/>
        </p:nvGrpSpPr>
        <p:grpSpPr>
          <a:xfrm>
            <a:off x="778860" y="4233990"/>
            <a:ext cx="1210409" cy="827684"/>
            <a:chOff x="2007460" y="3720941"/>
            <a:chExt cx="1210409" cy="827684"/>
          </a:xfrm>
        </p:grpSpPr>
        <p:sp>
          <p:nvSpPr>
            <p:cNvPr id="30" name="Free-form: Shape 29">
              <a:extLst>
                <a:ext uri="{FF2B5EF4-FFF2-40B4-BE49-F238E27FC236}">
                  <a16:creationId xmlns:a16="http://schemas.microsoft.com/office/drawing/2014/main" id="{AE27934E-FF91-A774-0943-029EE1309188}"/>
                </a:ext>
              </a:extLst>
            </p:cNvPr>
            <p:cNvSpPr/>
            <p:nvPr/>
          </p:nvSpPr>
          <p:spPr>
            <a:xfrm>
              <a:off x="2033092" y="3746563"/>
              <a:ext cx="189323" cy="776430"/>
            </a:xfrm>
            <a:custGeom>
              <a:avLst/>
              <a:gdLst>
                <a:gd name="connsiteX0" fmla="*/ 188443 w 189323"/>
                <a:gd name="connsiteY0" fmla="*/ 4772 h 776430"/>
                <a:gd name="connsiteX1" fmla="*/ 180775 w 189323"/>
                <a:gd name="connsiteY1" fmla="*/ 0 h 776430"/>
                <a:gd name="connsiteX2" fmla="*/ 75819 w 189323"/>
                <a:gd name="connsiteY2" fmla="*/ 0 h 776430"/>
                <a:gd name="connsiteX3" fmla="*/ 69047 w 189323"/>
                <a:gd name="connsiteY3" fmla="*/ 3334 h 776430"/>
                <a:gd name="connsiteX4" fmla="*/ 19383 w 189323"/>
                <a:gd name="connsiteY4" fmla="*/ 67875 h 776430"/>
                <a:gd name="connsiteX5" fmla="*/ 4515 w 189323"/>
                <a:gd name="connsiteY5" fmla="*/ 86954 h 776430"/>
                <a:gd name="connsiteX6" fmla="*/ 0 w 189323"/>
                <a:gd name="connsiteY6" fmla="*/ 90392 h 776430"/>
                <a:gd name="connsiteX7" fmla="*/ 0 w 189323"/>
                <a:gd name="connsiteY7" fmla="*/ 767887 h 776430"/>
                <a:gd name="connsiteX8" fmla="*/ 8544 w 189323"/>
                <a:gd name="connsiteY8" fmla="*/ 776431 h 776430"/>
                <a:gd name="connsiteX9" fmla="*/ 122444 w 189323"/>
                <a:gd name="connsiteY9" fmla="*/ 776431 h 776430"/>
                <a:gd name="connsiteX10" fmla="*/ 130988 w 189323"/>
                <a:gd name="connsiteY10" fmla="*/ 767887 h 776430"/>
                <a:gd name="connsiteX11" fmla="*/ 130988 w 189323"/>
                <a:gd name="connsiteY11" fmla="*/ 88973 h 776430"/>
                <a:gd name="connsiteX12" fmla="*/ 137893 w 189323"/>
                <a:gd name="connsiteY12" fmla="*/ 78296 h 776430"/>
                <a:gd name="connsiteX13" fmla="*/ 187557 w 189323"/>
                <a:gd name="connsiteY13" fmla="*/ 13754 h 776430"/>
                <a:gd name="connsiteX14" fmla="*/ 188443 w 189323"/>
                <a:gd name="connsiteY14" fmla="*/ 4772 h 77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323" h="776430">
                  <a:moveTo>
                    <a:pt x="188443" y="4772"/>
                  </a:moveTo>
                  <a:cubicBezTo>
                    <a:pt x="187004" y="1848"/>
                    <a:pt x="184033" y="0"/>
                    <a:pt x="180775" y="0"/>
                  </a:cubicBezTo>
                  <a:lnTo>
                    <a:pt x="75819" y="0"/>
                  </a:lnTo>
                  <a:cubicBezTo>
                    <a:pt x="73171" y="0"/>
                    <a:pt x="70666" y="1229"/>
                    <a:pt x="69047" y="3334"/>
                  </a:cubicBezTo>
                  <a:lnTo>
                    <a:pt x="19383" y="67875"/>
                  </a:lnTo>
                  <a:cubicBezTo>
                    <a:pt x="17774" y="69971"/>
                    <a:pt x="7553" y="81220"/>
                    <a:pt x="4515" y="86954"/>
                  </a:cubicBezTo>
                  <a:cubicBezTo>
                    <a:pt x="1915" y="87506"/>
                    <a:pt x="0" y="88525"/>
                    <a:pt x="0" y="90392"/>
                  </a:cubicBezTo>
                  <a:lnTo>
                    <a:pt x="0" y="767887"/>
                  </a:lnTo>
                  <a:cubicBezTo>
                    <a:pt x="0" y="772601"/>
                    <a:pt x="3829" y="776431"/>
                    <a:pt x="8544" y="776431"/>
                  </a:cubicBezTo>
                  <a:lnTo>
                    <a:pt x="122444" y="776431"/>
                  </a:lnTo>
                  <a:cubicBezTo>
                    <a:pt x="127159" y="776431"/>
                    <a:pt x="130988" y="772601"/>
                    <a:pt x="130988" y="767887"/>
                  </a:cubicBezTo>
                  <a:lnTo>
                    <a:pt x="130988" y="88973"/>
                  </a:lnTo>
                  <a:cubicBezTo>
                    <a:pt x="134474" y="83563"/>
                    <a:pt x="137303" y="79058"/>
                    <a:pt x="137893" y="78296"/>
                  </a:cubicBezTo>
                  <a:lnTo>
                    <a:pt x="187557" y="13754"/>
                  </a:lnTo>
                  <a:cubicBezTo>
                    <a:pt x="189538" y="11173"/>
                    <a:pt x="189881" y="7687"/>
                    <a:pt x="188443" y="4772"/>
                  </a:cubicBezTo>
                  <a:close/>
                </a:path>
              </a:pathLst>
            </a:custGeom>
            <a:solidFill>
              <a:srgbClr val="FFFFFF"/>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19E7B99-ED66-5505-D930-D5E251DA805E}"/>
                </a:ext>
              </a:extLst>
            </p:cNvPr>
            <p:cNvSpPr/>
            <p:nvPr/>
          </p:nvSpPr>
          <p:spPr>
            <a:xfrm>
              <a:off x="2181158" y="3746563"/>
              <a:ext cx="189328" cy="776430"/>
            </a:xfrm>
            <a:custGeom>
              <a:avLst/>
              <a:gdLst>
                <a:gd name="connsiteX0" fmla="*/ 188452 w 189328"/>
                <a:gd name="connsiteY0" fmla="*/ 4772 h 776430"/>
                <a:gd name="connsiteX1" fmla="*/ 180785 w 189328"/>
                <a:gd name="connsiteY1" fmla="*/ 0 h 776430"/>
                <a:gd name="connsiteX2" fmla="*/ 75829 w 189328"/>
                <a:gd name="connsiteY2" fmla="*/ 0 h 776430"/>
                <a:gd name="connsiteX3" fmla="*/ 69056 w 189328"/>
                <a:gd name="connsiteY3" fmla="*/ 3334 h 776430"/>
                <a:gd name="connsiteX4" fmla="*/ 19393 w 189328"/>
                <a:gd name="connsiteY4" fmla="*/ 67875 h 776430"/>
                <a:gd name="connsiteX5" fmla="*/ 13792 w 189328"/>
                <a:gd name="connsiteY5" fmla="*/ 75590 h 776430"/>
                <a:gd name="connsiteX6" fmla="*/ 0 w 189328"/>
                <a:gd name="connsiteY6" fmla="*/ 90392 h 776430"/>
                <a:gd name="connsiteX7" fmla="*/ 0 w 189328"/>
                <a:gd name="connsiteY7" fmla="*/ 767887 h 776430"/>
                <a:gd name="connsiteX8" fmla="*/ 8544 w 189328"/>
                <a:gd name="connsiteY8" fmla="*/ 776431 h 776430"/>
                <a:gd name="connsiteX9" fmla="*/ 122444 w 189328"/>
                <a:gd name="connsiteY9" fmla="*/ 776431 h 776430"/>
                <a:gd name="connsiteX10" fmla="*/ 130988 w 189328"/>
                <a:gd name="connsiteY10" fmla="*/ 767887 h 776430"/>
                <a:gd name="connsiteX11" fmla="*/ 130988 w 189328"/>
                <a:gd name="connsiteY11" fmla="*/ 88192 h 776430"/>
                <a:gd name="connsiteX12" fmla="*/ 187547 w 189328"/>
                <a:gd name="connsiteY12" fmla="*/ 13754 h 776430"/>
                <a:gd name="connsiteX13" fmla="*/ 188452 w 189328"/>
                <a:gd name="connsiteY13" fmla="*/ 4772 h 77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328" h="776430">
                  <a:moveTo>
                    <a:pt x="188452" y="4772"/>
                  </a:moveTo>
                  <a:cubicBezTo>
                    <a:pt x="187014" y="1848"/>
                    <a:pt x="184042" y="0"/>
                    <a:pt x="180785" y="0"/>
                  </a:cubicBezTo>
                  <a:lnTo>
                    <a:pt x="75829" y="0"/>
                  </a:lnTo>
                  <a:cubicBezTo>
                    <a:pt x="73181" y="0"/>
                    <a:pt x="70675" y="1229"/>
                    <a:pt x="69056" y="3334"/>
                  </a:cubicBezTo>
                  <a:lnTo>
                    <a:pt x="19393" y="67875"/>
                  </a:lnTo>
                  <a:cubicBezTo>
                    <a:pt x="18698" y="68780"/>
                    <a:pt x="16402" y="71866"/>
                    <a:pt x="13792" y="75590"/>
                  </a:cubicBezTo>
                  <a:cubicBezTo>
                    <a:pt x="7163" y="80543"/>
                    <a:pt x="0" y="87497"/>
                    <a:pt x="0" y="90392"/>
                  </a:cubicBezTo>
                  <a:lnTo>
                    <a:pt x="0" y="767887"/>
                  </a:lnTo>
                  <a:cubicBezTo>
                    <a:pt x="0" y="772601"/>
                    <a:pt x="3829" y="776431"/>
                    <a:pt x="8544" y="776431"/>
                  </a:cubicBezTo>
                  <a:lnTo>
                    <a:pt x="122444" y="776431"/>
                  </a:lnTo>
                  <a:cubicBezTo>
                    <a:pt x="127159" y="776431"/>
                    <a:pt x="130988" y="772601"/>
                    <a:pt x="130988" y="767887"/>
                  </a:cubicBezTo>
                  <a:lnTo>
                    <a:pt x="130988" y="88192"/>
                  </a:lnTo>
                  <a:lnTo>
                    <a:pt x="187547" y="13754"/>
                  </a:lnTo>
                  <a:cubicBezTo>
                    <a:pt x="189538" y="11173"/>
                    <a:pt x="189890" y="7687"/>
                    <a:pt x="188452" y="4772"/>
                  </a:cubicBezTo>
                  <a:close/>
                </a:path>
              </a:pathLst>
            </a:custGeom>
            <a:solidFill>
              <a:srgbClr val="FFFFFF"/>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1B68B10-4E0B-0389-DF96-E0A7E56FEC8E}"/>
                </a:ext>
              </a:extLst>
            </p:cNvPr>
            <p:cNvSpPr/>
            <p:nvPr/>
          </p:nvSpPr>
          <p:spPr>
            <a:xfrm>
              <a:off x="2329233" y="3746563"/>
              <a:ext cx="189322" cy="776430"/>
            </a:xfrm>
            <a:custGeom>
              <a:avLst/>
              <a:gdLst>
                <a:gd name="connsiteX0" fmla="*/ 188443 w 189322"/>
                <a:gd name="connsiteY0" fmla="*/ 4772 h 776430"/>
                <a:gd name="connsiteX1" fmla="*/ 180775 w 189322"/>
                <a:gd name="connsiteY1" fmla="*/ 0 h 776430"/>
                <a:gd name="connsiteX2" fmla="*/ 75819 w 189322"/>
                <a:gd name="connsiteY2" fmla="*/ 0 h 776430"/>
                <a:gd name="connsiteX3" fmla="*/ 69047 w 189322"/>
                <a:gd name="connsiteY3" fmla="*/ 3334 h 776430"/>
                <a:gd name="connsiteX4" fmla="*/ 5725 w 189322"/>
                <a:gd name="connsiteY4" fmla="*/ 84611 h 776430"/>
                <a:gd name="connsiteX5" fmla="*/ 0 w 189322"/>
                <a:gd name="connsiteY5" fmla="*/ 90897 h 776430"/>
                <a:gd name="connsiteX6" fmla="*/ 0 w 189322"/>
                <a:gd name="connsiteY6" fmla="*/ 767887 h 776430"/>
                <a:gd name="connsiteX7" fmla="*/ 8544 w 189322"/>
                <a:gd name="connsiteY7" fmla="*/ 776431 h 776430"/>
                <a:gd name="connsiteX8" fmla="*/ 122444 w 189322"/>
                <a:gd name="connsiteY8" fmla="*/ 776431 h 776430"/>
                <a:gd name="connsiteX9" fmla="*/ 130988 w 189322"/>
                <a:gd name="connsiteY9" fmla="*/ 767887 h 776430"/>
                <a:gd name="connsiteX10" fmla="*/ 130988 w 189322"/>
                <a:gd name="connsiteY10" fmla="*/ 87068 h 776430"/>
                <a:gd name="connsiteX11" fmla="*/ 187547 w 189322"/>
                <a:gd name="connsiteY11" fmla="*/ 13754 h 776430"/>
                <a:gd name="connsiteX12" fmla="*/ 188443 w 189322"/>
                <a:gd name="connsiteY12" fmla="*/ 4772 h 77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322" h="776430">
                  <a:moveTo>
                    <a:pt x="188443" y="4772"/>
                  </a:moveTo>
                  <a:cubicBezTo>
                    <a:pt x="187004" y="1848"/>
                    <a:pt x="184032" y="0"/>
                    <a:pt x="180775" y="0"/>
                  </a:cubicBezTo>
                  <a:lnTo>
                    <a:pt x="75819" y="0"/>
                  </a:lnTo>
                  <a:cubicBezTo>
                    <a:pt x="73171" y="0"/>
                    <a:pt x="70666" y="1229"/>
                    <a:pt x="69047" y="3334"/>
                  </a:cubicBezTo>
                  <a:lnTo>
                    <a:pt x="5725" y="84611"/>
                  </a:lnTo>
                  <a:cubicBezTo>
                    <a:pt x="2410" y="86916"/>
                    <a:pt x="0" y="89230"/>
                    <a:pt x="0" y="90897"/>
                  </a:cubicBezTo>
                  <a:lnTo>
                    <a:pt x="0" y="767887"/>
                  </a:lnTo>
                  <a:cubicBezTo>
                    <a:pt x="0" y="772601"/>
                    <a:pt x="3829" y="776431"/>
                    <a:pt x="8544" y="776431"/>
                  </a:cubicBezTo>
                  <a:lnTo>
                    <a:pt x="122444" y="776431"/>
                  </a:lnTo>
                  <a:cubicBezTo>
                    <a:pt x="127159" y="776431"/>
                    <a:pt x="130988" y="772601"/>
                    <a:pt x="130988" y="767887"/>
                  </a:cubicBezTo>
                  <a:lnTo>
                    <a:pt x="130988" y="87068"/>
                  </a:lnTo>
                  <a:lnTo>
                    <a:pt x="187547" y="13754"/>
                  </a:lnTo>
                  <a:cubicBezTo>
                    <a:pt x="189538" y="11173"/>
                    <a:pt x="189881" y="7687"/>
                    <a:pt x="188443" y="4772"/>
                  </a:cubicBezTo>
                  <a:close/>
                </a:path>
              </a:pathLst>
            </a:custGeom>
            <a:solidFill>
              <a:srgbClr val="FFFFFF"/>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9DC1AB6-93A0-9595-F9DE-C3E47474A1E7}"/>
                </a:ext>
              </a:extLst>
            </p:cNvPr>
            <p:cNvSpPr/>
            <p:nvPr/>
          </p:nvSpPr>
          <p:spPr>
            <a:xfrm>
              <a:off x="2477300" y="3746563"/>
              <a:ext cx="206740" cy="776420"/>
            </a:xfrm>
            <a:custGeom>
              <a:avLst/>
              <a:gdLst>
                <a:gd name="connsiteX0" fmla="*/ 206740 w 206740"/>
                <a:gd name="connsiteY0" fmla="*/ 158229 h 776420"/>
                <a:gd name="connsiteX1" fmla="*/ 205483 w 206740"/>
                <a:gd name="connsiteY1" fmla="*/ 7373 h 776420"/>
                <a:gd name="connsiteX2" fmla="*/ 204768 w 206740"/>
                <a:gd name="connsiteY2" fmla="*/ 981 h 776420"/>
                <a:gd name="connsiteX3" fmla="*/ 201444 w 206740"/>
                <a:gd name="connsiteY3" fmla="*/ 0 h 776420"/>
                <a:gd name="connsiteX4" fmla="*/ 75819 w 206740"/>
                <a:gd name="connsiteY4" fmla="*/ 0 h 776420"/>
                <a:gd name="connsiteX5" fmla="*/ 69047 w 206740"/>
                <a:gd name="connsiteY5" fmla="*/ 3334 h 776420"/>
                <a:gd name="connsiteX6" fmla="*/ 5305 w 206740"/>
                <a:gd name="connsiteY6" fmla="*/ 85973 h 776420"/>
                <a:gd name="connsiteX7" fmla="*/ 0 w 206740"/>
                <a:gd name="connsiteY7" fmla="*/ 93869 h 776420"/>
                <a:gd name="connsiteX8" fmla="*/ 0 w 206740"/>
                <a:gd name="connsiteY8" fmla="*/ 767877 h 776420"/>
                <a:gd name="connsiteX9" fmla="*/ 8544 w 206740"/>
                <a:gd name="connsiteY9" fmla="*/ 776421 h 776420"/>
                <a:gd name="connsiteX10" fmla="*/ 122444 w 206740"/>
                <a:gd name="connsiteY10" fmla="*/ 776421 h 776420"/>
                <a:gd name="connsiteX11" fmla="*/ 130988 w 206740"/>
                <a:gd name="connsiteY11" fmla="*/ 767877 h 776420"/>
                <a:gd name="connsiteX12" fmla="*/ 130988 w 206740"/>
                <a:gd name="connsiteY12" fmla="*/ 261347 h 776420"/>
                <a:gd name="connsiteX13" fmla="*/ 204959 w 206740"/>
                <a:gd name="connsiteY13" fmla="*/ 163525 h 776420"/>
                <a:gd name="connsiteX14" fmla="*/ 206740 w 206740"/>
                <a:gd name="connsiteY14" fmla="*/ 158229 h 77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740" h="776420">
                  <a:moveTo>
                    <a:pt x="206740" y="158229"/>
                  </a:moveTo>
                  <a:lnTo>
                    <a:pt x="205483" y="7373"/>
                  </a:lnTo>
                  <a:cubicBezTo>
                    <a:pt x="205473" y="6325"/>
                    <a:pt x="205587" y="1991"/>
                    <a:pt x="204768" y="981"/>
                  </a:cubicBezTo>
                  <a:cubicBezTo>
                    <a:pt x="203787" y="0"/>
                    <a:pt x="203473" y="0"/>
                    <a:pt x="201444" y="0"/>
                  </a:cubicBezTo>
                  <a:lnTo>
                    <a:pt x="75819" y="0"/>
                  </a:lnTo>
                  <a:cubicBezTo>
                    <a:pt x="73171" y="0"/>
                    <a:pt x="70666" y="1229"/>
                    <a:pt x="69047" y="3334"/>
                  </a:cubicBezTo>
                  <a:lnTo>
                    <a:pt x="5305" y="85973"/>
                  </a:lnTo>
                  <a:cubicBezTo>
                    <a:pt x="2191" y="87249"/>
                    <a:pt x="0" y="90297"/>
                    <a:pt x="0" y="93869"/>
                  </a:cubicBezTo>
                  <a:lnTo>
                    <a:pt x="0" y="767877"/>
                  </a:lnTo>
                  <a:cubicBezTo>
                    <a:pt x="0" y="772592"/>
                    <a:pt x="3829" y="776421"/>
                    <a:pt x="8544" y="776421"/>
                  </a:cubicBezTo>
                  <a:lnTo>
                    <a:pt x="122444" y="776421"/>
                  </a:lnTo>
                  <a:cubicBezTo>
                    <a:pt x="127159" y="776421"/>
                    <a:pt x="130988" y="772592"/>
                    <a:pt x="130988" y="767877"/>
                  </a:cubicBezTo>
                  <a:lnTo>
                    <a:pt x="130988" y="261347"/>
                  </a:lnTo>
                  <a:lnTo>
                    <a:pt x="204959" y="163525"/>
                  </a:lnTo>
                  <a:cubicBezTo>
                    <a:pt x="206130" y="162011"/>
                    <a:pt x="206759" y="160144"/>
                    <a:pt x="206740" y="158229"/>
                  </a:cubicBezTo>
                  <a:close/>
                </a:path>
              </a:pathLst>
            </a:custGeom>
            <a:solidFill>
              <a:srgbClr val="FFFFFF"/>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5FA7A6-4AE0-7FD1-035E-41E72ECB3F7B}"/>
                </a:ext>
              </a:extLst>
            </p:cNvPr>
            <p:cNvSpPr/>
            <p:nvPr/>
          </p:nvSpPr>
          <p:spPr>
            <a:xfrm>
              <a:off x="2659551" y="3892734"/>
              <a:ext cx="148048" cy="630259"/>
            </a:xfrm>
            <a:custGeom>
              <a:avLst/>
              <a:gdLst>
                <a:gd name="connsiteX0" fmla="*/ 147171 w 148048"/>
                <a:gd name="connsiteY0" fmla="*/ 4772 h 630259"/>
                <a:gd name="connsiteX1" fmla="*/ 139503 w 148048"/>
                <a:gd name="connsiteY1" fmla="*/ 0 h 630259"/>
                <a:gd name="connsiteX2" fmla="*/ 61827 w 148048"/>
                <a:gd name="connsiteY2" fmla="*/ 0 h 630259"/>
                <a:gd name="connsiteX3" fmla="*/ 55054 w 148048"/>
                <a:gd name="connsiteY3" fmla="*/ 3334 h 630259"/>
                <a:gd name="connsiteX4" fmla="*/ 4029 w 148048"/>
                <a:gd name="connsiteY4" fmla="*/ 67856 h 630259"/>
                <a:gd name="connsiteX5" fmla="*/ 0 w 148048"/>
                <a:gd name="connsiteY5" fmla="*/ 75086 h 630259"/>
                <a:gd name="connsiteX6" fmla="*/ 0 w 148048"/>
                <a:gd name="connsiteY6" fmla="*/ 621716 h 630259"/>
                <a:gd name="connsiteX7" fmla="*/ 8544 w 148048"/>
                <a:gd name="connsiteY7" fmla="*/ 630260 h 630259"/>
                <a:gd name="connsiteX8" fmla="*/ 95183 w 148048"/>
                <a:gd name="connsiteY8" fmla="*/ 630260 h 630259"/>
                <a:gd name="connsiteX9" fmla="*/ 103727 w 148048"/>
                <a:gd name="connsiteY9" fmla="*/ 621716 h 630259"/>
                <a:gd name="connsiteX10" fmla="*/ 103727 w 148048"/>
                <a:gd name="connsiteY10" fmla="*/ 68894 h 630259"/>
                <a:gd name="connsiteX11" fmla="*/ 146285 w 148048"/>
                <a:gd name="connsiteY11" fmla="*/ 13754 h 630259"/>
                <a:gd name="connsiteX12" fmla="*/ 147171 w 148048"/>
                <a:gd name="connsiteY12" fmla="*/ 4772 h 63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048" h="630259">
                  <a:moveTo>
                    <a:pt x="147171" y="4772"/>
                  </a:moveTo>
                  <a:cubicBezTo>
                    <a:pt x="145733" y="1848"/>
                    <a:pt x="142761" y="0"/>
                    <a:pt x="139503" y="0"/>
                  </a:cubicBezTo>
                  <a:lnTo>
                    <a:pt x="61827" y="0"/>
                  </a:lnTo>
                  <a:cubicBezTo>
                    <a:pt x="59179" y="0"/>
                    <a:pt x="56674" y="1229"/>
                    <a:pt x="55054" y="3334"/>
                  </a:cubicBezTo>
                  <a:lnTo>
                    <a:pt x="4029" y="67856"/>
                  </a:lnTo>
                  <a:cubicBezTo>
                    <a:pt x="1619" y="69361"/>
                    <a:pt x="0" y="72028"/>
                    <a:pt x="0" y="75086"/>
                  </a:cubicBezTo>
                  <a:lnTo>
                    <a:pt x="0" y="621716"/>
                  </a:lnTo>
                  <a:cubicBezTo>
                    <a:pt x="0" y="626431"/>
                    <a:pt x="3829" y="630260"/>
                    <a:pt x="8544" y="630260"/>
                  </a:cubicBezTo>
                  <a:lnTo>
                    <a:pt x="95183" y="630260"/>
                  </a:lnTo>
                  <a:cubicBezTo>
                    <a:pt x="99898" y="630260"/>
                    <a:pt x="103727" y="626431"/>
                    <a:pt x="103727" y="621716"/>
                  </a:cubicBezTo>
                  <a:lnTo>
                    <a:pt x="103727" y="68894"/>
                  </a:lnTo>
                  <a:lnTo>
                    <a:pt x="146285" y="13754"/>
                  </a:lnTo>
                  <a:cubicBezTo>
                    <a:pt x="148257" y="11173"/>
                    <a:pt x="148609" y="7687"/>
                    <a:pt x="147171" y="4772"/>
                  </a:cubicBezTo>
                  <a:close/>
                </a:path>
              </a:pathLst>
            </a:custGeom>
            <a:solidFill>
              <a:srgbClr val="FFFFFF"/>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DDA357B-FBCD-C142-10BA-5EFF1AF7C83E}"/>
                </a:ext>
              </a:extLst>
            </p:cNvPr>
            <p:cNvSpPr/>
            <p:nvPr/>
          </p:nvSpPr>
          <p:spPr>
            <a:xfrm>
              <a:off x="2780357" y="3892734"/>
              <a:ext cx="148034" cy="630250"/>
            </a:xfrm>
            <a:custGeom>
              <a:avLst/>
              <a:gdLst>
                <a:gd name="connsiteX0" fmla="*/ 147161 w 148034"/>
                <a:gd name="connsiteY0" fmla="*/ 4772 h 630250"/>
                <a:gd name="connsiteX1" fmla="*/ 139494 w 148034"/>
                <a:gd name="connsiteY1" fmla="*/ 0 h 630250"/>
                <a:gd name="connsiteX2" fmla="*/ 61817 w 148034"/>
                <a:gd name="connsiteY2" fmla="*/ 0 h 630250"/>
                <a:gd name="connsiteX3" fmla="*/ 55045 w 148034"/>
                <a:gd name="connsiteY3" fmla="*/ 3334 h 630250"/>
                <a:gd name="connsiteX4" fmla="*/ 3629 w 148034"/>
                <a:gd name="connsiteY4" fmla="*/ 69894 h 630250"/>
                <a:gd name="connsiteX5" fmla="*/ 2162 w 148034"/>
                <a:gd name="connsiteY5" fmla="*/ 72866 h 630250"/>
                <a:gd name="connsiteX6" fmla="*/ 0 w 148034"/>
                <a:gd name="connsiteY6" fmla="*/ 78496 h 630250"/>
                <a:gd name="connsiteX7" fmla="*/ 0 w 148034"/>
                <a:gd name="connsiteY7" fmla="*/ 621706 h 630250"/>
                <a:gd name="connsiteX8" fmla="*/ 8544 w 148034"/>
                <a:gd name="connsiteY8" fmla="*/ 630250 h 630250"/>
                <a:gd name="connsiteX9" fmla="*/ 95164 w 148034"/>
                <a:gd name="connsiteY9" fmla="*/ 630250 h 630250"/>
                <a:gd name="connsiteX10" fmla="*/ 103708 w 148034"/>
                <a:gd name="connsiteY10" fmla="*/ 621706 h 630250"/>
                <a:gd name="connsiteX11" fmla="*/ 103708 w 148034"/>
                <a:gd name="connsiteY11" fmla="*/ 69475 h 630250"/>
                <a:gd name="connsiteX12" fmla="*/ 146266 w 148034"/>
                <a:gd name="connsiteY12" fmla="*/ 13745 h 630250"/>
                <a:gd name="connsiteX13" fmla="*/ 147161 w 148034"/>
                <a:gd name="connsiteY13" fmla="*/ 4772 h 6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034" h="630250">
                  <a:moveTo>
                    <a:pt x="147161" y="4772"/>
                  </a:moveTo>
                  <a:cubicBezTo>
                    <a:pt x="145723" y="1848"/>
                    <a:pt x="142751" y="0"/>
                    <a:pt x="139494" y="0"/>
                  </a:cubicBezTo>
                  <a:lnTo>
                    <a:pt x="61817" y="0"/>
                  </a:lnTo>
                  <a:cubicBezTo>
                    <a:pt x="59169" y="0"/>
                    <a:pt x="56664" y="1229"/>
                    <a:pt x="55045" y="3334"/>
                  </a:cubicBezTo>
                  <a:lnTo>
                    <a:pt x="3629" y="69894"/>
                  </a:lnTo>
                  <a:cubicBezTo>
                    <a:pt x="2934" y="70799"/>
                    <a:pt x="2457" y="71809"/>
                    <a:pt x="2162" y="72866"/>
                  </a:cubicBezTo>
                  <a:cubicBezTo>
                    <a:pt x="829" y="74371"/>
                    <a:pt x="0" y="76333"/>
                    <a:pt x="0" y="78496"/>
                  </a:cubicBezTo>
                  <a:lnTo>
                    <a:pt x="0" y="621706"/>
                  </a:lnTo>
                  <a:cubicBezTo>
                    <a:pt x="0" y="626421"/>
                    <a:pt x="3829" y="630250"/>
                    <a:pt x="8544" y="630250"/>
                  </a:cubicBezTo>
                  <a:lnTo>
                    <a:pt x="95164" y="630250"/>
                  </a:lnTo>
                  <a:cubicBezTo>
                    <a:pt x="99879" y="630250"/>
                    <a:pt x="103708" y="626421"/>
                    <a:pt x="103708" y="621706"/>
                  </a:cubicBezTo>
                  <a:lnTo>
                    <a:pt x="103708" y="69475"/>
                  </a:lnTo>
                  <a:lnTo>
                    <a:pt x="146266" y="13745"/>
                  </a:lnTo>
                  <a:cubicBezTo>
                    <a:pt x="148247" y="11173"/>
                    <a:pt x="148590" y="7687"/>
                    <a:pt x="147161" y="4772"/>
                  </a:cubicBezTo>
                  <a:close/>
                </a:path>
              </a:pathLst>
            </a:custGeom>
            <a:solidFill>
              <a:srgbClr val="FFFFFF"/>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7BD560FE-D4EC-F89F-61D1-EF1C0AD51F90}"/>
                </a:ext>
              </a:extLst>
            </p:cNvPr>
            <p:cNvSpPr/>
            <p:nvPr/>
          </p:nvSpPr>
          <p:spPr>
            <a:xfrm>
              <a:off x="2901143" y="3892734"/>
              <a:ext cx="148041" cy="630259"/>
            </a:xfrm>
            <a:custGeom>
              <a:avLst/>
              <a:gdLst>
                <a:gd name="connsiteX0" fmla="*/ 147161 w 148041"/>
                <a:gd name="connsiteY0" fmla="*/ 4772 h 630259"/>
                <a:gd name="connsiteX1" fmla="*/ 139494 w 148041"/>
                <a:gd name="connsiteY1" fmla="*/ 0 h 630259"/>
                <a:gd name="connsiteX2" fmla="*/ 61817 w 148041"/>
                <a:gd name="connsiteY2" fmla="*/ 0 h 630259"/>
                <a:gd name="connsiteX3" fmla="*/ 55045 w 148041"/>
                <a:gd name="connsiteY3" fmla="*/ 3334 h 630259"/>
                <a:gd name="connsiteX4" fmla="*/ 3381 w 148041"/>
                <a:gd name="connsiteY4" fmla="*/ 70371 h 630259"/>
                <a:gd name="connsiteX5" fmla="*/ 1791 w 148041"/>
                <a:gd name="connsiteY5" fmla="*/ 73885 h 630259"/>
                <a:gd name="connsiteX6" fmla="*/ 0 w 148041"/>
                <a:gd name="connsiteY6" fmla="*/ 79067 h 630259"/>
                <a:gd name="connsiteX7" fmla="*/ 0 w 148041"/>
                <a:gd name="connsiteY7" fmla="*/ 621716 h 630259"/>
                <a:gd name="connsiteX8" fmla="*/ 8544 w 148041"/>
                <a:gd name="connsiteY8" fmla="*/ 630260 h 630259"/>
                <a:gd name="connsiteX9" fmla="*/ 95164 w 148041"/>
                <a:gd name="connsiteY9" fmla="*/ 630260 h 630259"/>
                <a:gd name="connsiteX10" fmla="*/ 103708 w 148041"/>
                <a:gd name="connsiteY10" fmla="*/ 621716 h 630259"/>
                <a:gd name="connsiteX11" fmla="*/ 103708 w 148041"/>
                <a:gd name="connsiteY11" fmla="*/ 69056 h 630259"/>
                <a:gd name="connsiteX12" fmla="*/ 146266 w 148041"/>
                <a:gd name="connsiteY12" fmla="*/ 13764 h 630259"/>
                <a:gd name="connsiteX13" fmla="*/ 147161 w 148041"/>
                <a:gd name="connsiteY13" fmla="*/ 4772 h 63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041" h="630259">
                  <a:moveTo>
                    <a:pt x="147161" y="4772"/>
                  </a:moveTo>
                  <a:cubicBezTo>
                    <a:pt x="145723" y="1848"/>
                    <a:pt x="142751" y="0"/>
                    <a:pt x="139494" y="0"/>
                  </a:cubicBezTo>
                  <a:lnTo>
                    <a:pt x="61817" y="0"/>
                  </a:lnTo>
                  <a:cubicBezTo>
                    <a:pt x="59169" y="0"/>
                    <a:pt x="56664" y="1229"/>
                    <a:pt x="55045" y="3334"/>
                  </a:cubicBezTo>
                  <a:lnTo>
                    <a:pt x="3381" y="70371"/>
                  </a:lnTo>
                  <a:cubicBezTo>
                    <a:pt x="2572" y="71428"/>
                    <a:pt x="2048" y="72628"/>
                    <a:pt x="1791" y="73885"/>
                  </a:cubicBezTo>
                  <a:cubicBezTo>
                    <a:pt x="686" y="75324"/>
                    <a:pt x="0" y="77105"/>
                    <a:pt x="0" y="79067"/>
                  </a:cubicBezTo>
                  <a:lnTo>
                    <a:pt x="0" y="621716"/>
                  </a:lnTo>
                  <a:cubicBezTo>
                    <a:pt x="0" y="626431"/>
                    <a:pt x="3829" y="630260"/>
                    <a:pt x="8544" y="630260"/>
                  </a:cubicBezTo>
                  <a:lnTo>
                    <a:pt x="95164" y="630260"/>
                  </a:lnTo>
                  <a:cubicBezTo>
                    <a:pt x="99879" y="630260"/>
                    <a:pt x="103708" y="626431"/>
                    <a:pt x="103708" y="621716"/>
                  </a:cubicBezTo>
                  <a:lnTo>
                    <a:pt x="103708" y="69056"/>
                  </a:lnTo>
                  <a:lnTo>
                    <a:pt x="146266" y="13764"/>
                  </a:lnTo>
                  <a:cubicBezTo>
                    <a:pt x="148257" y="11173"/>
                    <a:pt x="148600" y="7687"/>
                    <a:pt x="147161" y="4772"/>
                  </a:cubicBezTo>
                  <a:close/>
                </a:path>
              </a:pathLst>
            </a:custGeom>
            <a:solidFill>
              <a:srgbClr val="FFFFFF"/>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B92A839-EA99-0140-7406-7BDD8C733668}"/>
                </a:ext>
              </a:extLst>
            </p:cNvPr>
            <p:cNvSpPr/>
            <p:nvPr/>
          </p:nvSpPr>
          <p:spPr>
            <a:xfrm>
              <a:off x="3021949" y="3892743"/>
              <a:ext cx="170230" cy="630250"/>
            </a:xfrm>
            <a:custGeom>
              <a:avLst/>
              <a:gdLst>
                <a:gd name="connsiteX0" fmla="*/ 164563 w 170230"/>
                <a:gd name="connsiteY0" fmla="*/ 8506 h 630250"/>
                <a:gd name="connsiteX1" fmla="*/ 159258 w 170230"/>
                <a:gd name="connsiteY1" fmla="*/ 695 h 630250"/>
                <a:gd name="connsiteX2" fmla="*/ 156629 w 170230"/>
                <a:gd name="connsiteY2" fmla="*/ 95 h 630250"/>
                <a:gd name="connsiteX3" fmla="*/ 155372 w 170230"/>
                <a:gd name="connsiteY3" fmla="*/ 0 h 630250"/>
                <a:gd name="connsiteX4" fmla="*/ 61808 w 170230"/>
                <a:gd name="connsiteY4" fmla="*/ 0 h 630250"/>
                <a:gd name="connsiteX5" fmla="*/ 55035 w 170230"/>
                <a:gd name="connsiteY5" fmla="*/ 3334 h 630250"/>
                <a:gd name="connsiteX6" fmla="*/ 2581 w 170230"/>
                <a:gd name="connsiteY6" fmla="*/ 71390 h 630250"/>
                <a:gd name="connsiteX7" fmla="*/ 1362 w 170230"/>
                <a:gd name="connsiteY7" fmla="*/ 73600 h 630250"/>
                <a:gd name="connsiteX8" fmla="*/ 0 w 170230"/>
                <a:gd name="connsiteY8" fmla="*/ 78210 h 630250"/>
                <a:gd name="connsiteX9" fmla="*/ 0 w 170230"/>
                <a:gd name="connsiteY9" fmla="*/ 621706 h 630250"/>
                <a:gd name="connsiteX10" fmla="*/ 8544 w 170230"/>
                <a:gd name="connsiteY10" fmla="*/ 630250 h 630250"/>
                <a:gd name="connsiteX11" fmla="*/ 100069 w 170230"/>
                <a:gd name="connsiteY11" fmla="*/ 630250 h 630250"/>
                <a:gd name="connsiteX12" fmla="*/ 105442 w 170230"/>
                <a:gd name="connsiteY12" fmla="*/ 628307 h 630250"/>
                <a:gd name="connsiteX13" fmla="*/ 107661 w 170230"/>
                <a:gd name="connsiteY13" fmla="*/ 626555 h 630250"/>
                <a:gd name="connsiteX14" fmla="*/ 168107 w 170230"/>
                <a:gd name="connsiteY14" fmla="*/ 557546 h 630250"/>
                <a:gd name="connsiteX15" fmla="*/ 170231 w 170230"/>
                <a:gd name="connsiteY15" fmla="*/ 551812 h 630250"/>
                <a:gd name="connsiteX16" fmla="*/ 164563 w 170230"/>
                <a:gd name="connsiteY16" fmla="*/ 8506 h 6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0" h="630250">
                  <a:moveTo>
                    <a:pt x="164563" y="8506"/>
                  </a:moveTo>
                  <a:cubicBezTo>
                    <a:pt x="164525" y="5067"/>
                    <a:pt x="162430" y="1991"/>
                    <a:pt x="159258" y="695"/>
                  </a:cubicBezTo>
                  <a:cubicBezTo>
                    <a:pt x="158410" y="343"/>
                    <a:pt x="157515" y="152"/>
                    <a:pt x="156629" y="95"/>
                  </a:cubicBezTo>
                  <a:cubicBezTo>
                    <a:pt x="156219" y="38"/>
                    <a:pt x="155800" y="0"/>
                    <a:pt x="155372" y="0"/>
                  </a:cubicBezTo>
                  <a:lnTo>
                    <a:pt x="61808" y="0"/>
                  </a:lnTo>
                  <a:cubicBezTo>
                    <a:pt x="59160" y="0"/>
                    <a:pt x="56655" y="1229"/>
                    <a:pt x="55035" y="3334"/>
                  </a:cubicBezTo>
                  <a:lnTo>
                    <a:pt x="2581" y="71390"/>
                  </a:lnTo>
                  <a:cubicBezTo>
                    <a:pt x="2057" y="72076"/>
                    <a:pt x="1657" y="72819"/>
                    <a:pt x="1362" y="73600"/>
                  </a:cubicBezTo>
                  <a:cubicBezTo>
                    <a:pt x="505" y="74933"/>
                    <a:pt x="0" y="76505"/>
                    <a:pt x="0" y="78210"/>
                  </a:cubicBezTo>
                  <a:lnTo>
                    <a:pt x="0" y="621706"/>
                  </a:lnTo>
                  <a:cubicBezTo>
                    <a:pt x="0" y="626421"/>
                    <a:pt x="3829" y="630250"/>
                    <a:pt x="8544" y="630250"/>
                  </a:cubicBezTo>
                  <a:lnTo>
                    <a:pt x="100069" y="630250"/>
                  </a:lnTo>
                  <a:cubicBezTo>
                    <a:pt x="102117" y="630250"/>
                    <a:pt x="103965" y="629498"/>
                    <a:pt x="105442" y="628307"/>
                  </a:cubicBezTo>
                  <a:cubicBezTo>
                    <a:pt x="106251" y="627840"/>
                    <a:pt x="107023" y="627288"/>
                    <a:pt x="107661" y="626555"/>
                  </a:cubicBezTo>
                  <a:lnTo>
                    <a:pt x="168107" y="557546"/>
                  </a:lnTo>
                  <a:cubicBezTo>
                    <a:pt x="169497" y="555965"/>
                    <a:pt x="170250" y="553926"/>
                    <a:pt x="170231" y="551812"/>
                  </a:cubicBezTo>
                  <a:lnTo>
                    <a:pt x="164563" y="8506"/>
                  </a:lnTo>
                  <a:close/>
                </a:path>
              </a:pathLst>
            </a:custGeom>
            <a:solidFill>
              <a:srgbClr val="FFFFFF"/>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611E85E-71DA-1E49-D2B0-7950A60906C6}"/>
                </a:ext>
              </a:extLst>
            </p:cNvPr>
            <p:cNvSpPr/>
            <p:nvPr/>
          </p:nvSpPr>
          <p:spPr>
            <a:xfrm>
              <a:off x="2007460" y="3720941"/>
              <a:ext cx="1210409" cy="827684"/>
            </a:xfrm>
            <a:custGeom>
              <a:avLst/>
              <a:gdLst>
                <a:gd name="connsiteX0" fmla="*/ 1210409 w 1210409"/>
                <a:gd name="connsiteY0" fmla="*/ 729872 h 827684"/>
                <a:gd name="connsiteX1" fmla="*/ 1204217 w 1210409"/>
                <a:gd name="connsiteY1" fmla="*/ 175451 h 827684"/>
                <a:gd name="connsiteX2" fmla="*/ 1203655 w 1210409"/>
                <a:gd name="connsiteY2" fmla="*/ 171460 h 827684"/>
                <a:gd name="connsiteX3" fmla="*/ 1204008 w 1210409"/>
                <a:gd name="connsiteY3" fmla="*/ 155705 h 827684"/>
                <a:gd name="connsiteX4" fmla="*/ 1188682 w 1210409"/>
                <a:gd name="connsiteY4" fmla="*/ 146171 h 827684"/>
                <a:gd name="connsiteX5" fmla="*/ 1067886 w 1210409"/>
                <a:gd name="connsiteY5" fmla="*/ 146171 h 827684"/>
                <a:gd name="connsiteX6" fmla="*/ 947090 w 1210409"/>
                <a:gd name="connsiteY6" fmla="*/ 146171 h 827684"/>
                <a:gd name="connsiteX7" fmla="*/ 826294 w 1210409"/>
                <a:gd name="connsiteY7" fmla="*/ 146171 h 827684"/>
                <a:gd name="connsiteX8" fmla="*/ 705498 w 1210409"/>
                <a:gd name="connsiteY8" fmla="*/ 146171 h 827684"/>
                <a:gd name="connsiteX9" fmla="*/ 701783 w 1210409"/>
                <a:gd name="connsiteY9" fmla="*/ 146590 h 827684"/>
                <a:gd name="connsiteX10" fmla="*/ 700507 w 1210409"/>
                <a:gd name="connsiteY10" fmla="*/ 32080 h 827684"/>
                <a:gd name="connsiteX11" fmla="*/ 699487 w 1210409"/>
                <a:gd name="connsiteY11" fmla="*/ 26556 h 827684"/>
                <a:gd name="connsiteX12" fmla="*/ 700650 w 1210409"/>
                <a:gd name="connsiteY12" fmla="*/ 9535 h 827684"/>
                <a:gd name="connsiteX13" fmla="*/ 685324 w 1210409"/>
                <a:gd name="connsiteY13" fmla="*/ 0 h 827684"/>
                <a:gd name="connsiteX14" fmla="*/ 537248 w 1210409"/>
                <a:gd name="connsiteY14" fmla="*/ 0 h 827684"/>
                <a:gd name="connsiteX15" fmla="*/ 389172 w 1210409"/>
                <a:gd name="connsiteY15" fmla="*/ 0 h 827684"/>
                <a:gd name="connsiteX16" fmla="*/ 241097 w 1210409"/>
                <a:gd name="connsiteY16" fmla="*/ 0 h 827684"/>
                <a:gd name="connsiteX17" fmla="*/ 93021 w 1210409"/>
                <a:gd name="connsiteY17" fmla="*/ 0 h 827684"/>
                <a:gd name="connsiteX18" fmla="*/ 79477 w 1210409"/>
                <a:gd name="connsiteY18" fmla="*/ 6668 h 827684"/>
                <a:gd name="connsiteX19" fmla="*/ 3543 w 1210409"/>
                <a:gd name="connsiteY19" fmla="*/ 105385 h 827684"/>
                <a:gd name="connsiteX20" fmla="*/ 3381 w 1210409"/>
                <a:gd name="connsiteY20" fmla="*/ 105632 h 827684"/>
                <a:gd name="connsiteX21" fmla="*/ 2343 w 1210409"/>
                <a:gd name="connsiteY21" fmla="*/ 107204 h 827684"/>
                <a:gd name="connsiteX22" fmla="*/ 2172 w 1210409"/>
                <a:gd name="connsiteY22" fmla="*/ 107480 h 827684"/>
                <a:gd name="connsiteX23" fmla="*/ 1238 w 1210409"/>
                <a:gd name="connsiteY23" fmla="*/ 109433 h 827684"/>
                <a:gd name="connsiteX24" fmla="*/ 1105 w 1210409"/>
                <a:gd name="connsiteY24" fmla="*/ 109795 h 827684"/>
                <a:gd name="connsiteX25" fmla="*/ 562 w 1210409"/>
                <a:gd name="connsiteY25" fmla="*/ 111528 h 827684"/>
                <a:gd name="connsiteX26" fmla="*/ 448 w 1210409"/>
                <a:gd name="connsiteY26" fmla="*/ 111976 h 827684"/>
                <a:gd name="connsiteX27" fmla="*/ 86 w 1210409"/>
                <a:gd name="connsiteY27" fmla="*/ 114100 h 827684"/>
                <a:gd name="connsiteX28" fmla="*/ 86 w 1210409"/>
                <a:gd name="connsiteY28" fmla="*/ 114186 h 827684"/>
                <a:gd name="connsiteX29" fmla="*/ 0 w 1210409"/>
                <a:gd name="connsiteY29" fmla="*/ 115796 h 827684"/>
                <a:gd name="connsiteX30" fmla="*/ 0 w 1210409"/>
                <a:gd name="connsiteY30" fmla="*/ 810597 h 827684"/>
                <a:gd name="connsiteX31" fmla="*/ 17088 w 1210409"/>
                <a:gd name="connsiteY31" fmla="*/ 827684 h 827684"/>
                <a:gd name="connsiteX32" fmla="*/ 165163 w 1210409"/>
                <a:gd name="connsiteY32" fmla="*/ 827684 h 827684"/>
                <a:gd name="connsiteX33" fmla="*/ 313239 w 1210409"/>
                <a:gd name="connsiteY33" fmla="*/ 827684 h 827684"/>
                <a:gd name="connsiteX34" fmla="*/ 461315 w 1210409"/>
                <a:gd name="connsiteY34" fmla="*/ 827684 h 827684"/>
                <a:gd name="connsiteX35" fmla="*/ 609390 w 1210409"/>
                <a:gd name="connsiteY35" fmla="*/ 827684 h 827684"/>
                <a:gd name="connsiteX36" fmla="*/ 626440 w 1210409"/>
                <a:gd name="connsiteY36" fmla="*/ 811387 h 827684"/>
                <a:gd name="connsiteX37" fmla="*/ 626516 w 1210409"/>
                <a:gd name="connsiteY37" fmla="*/ 811301 h 827684"/>
                <a:gd name="connsiteX38" fmla="*/ 643566 w 1210409"/>
                <a:gd name="connsiteY38" fmla="*/ 827684 h 827684"/>
                <a:gd name="connsiteX39" fmla="*/ 764362 w 1210409"/>
                <a:gd name="connsiteY39" fmla="*/ 827684 h 827684"/>
                <a:gd name="connsiteX40" fmla="*/ 885158 w 1210409"/>
                <a:gd name="connsiteY40" fmla="*/ 827684 h 827684"/>
                <a:gd name="connsiteX41" fmla="*/ 1005954 w 1210409"/>
                <a:gd name="connsiteY41" fmla="*/ 827684 h 827684"/>
                <a:gd name="connsiteX42" fmla="*/ 1126750 w 1210409"/>
                <a:gd name="connsiteY42" fmla="*/ 827684 h 827684"/>
                <a:gd name="connsiteX43" fmla="*/ 1143724 w 1210409"/>
                <a:gd name="connsiteY43" fmla="*/ 812521 h 827684"/>
                <a:gd name="connsiteX44" fmla="*/ 1206189 w 1210409"/>
                <a:gd name="connsiteY44" fmla="*/ 741340 h 827684"/>
                <a:gd name="connsiteX45" fmla="*/ 1210409 w 1210409"/>
                <a:gd name="connsiteY45" fmla="*/ 729872 h 827684"/>
                <a:gd name="connsiteX46" fmla="*/ 1118321 w 1210409"/>
                <a:gd name="connsiteY46" fmla="*/ 226695 h 827684"/>
                <a:gd name="connsiteX47" fmla="*/ 1040635 w 1210409"/>
                <a:gd name="connsiteY47" fmla="*/ 226695 h 827684"/>
                <a:gd name="connsiteX48" fmla="*/ 1076296 w 1210409"/>
                <a:gd name="connsiteY48" fmla="*/ 180337 h 827684"/>
                <a:gd name="connsiteX49" fmla="*/ 1153982 w 1210409"/>
                <a:gd name="connsiteY49" fmla="*/ 180337 h 827684"/>
                <a:gd name="connsiteX50" fmla="*/ 1118321 w 1210409"/>
                <a:gd name="connsiteY50" fmla="*/ 226695 h 827684"/>
                <a:gd name="connsiteX51" fmla="*/ 955500 w 1210409"/>
                <a:gd name="connsiteY51" fmla="*/ 180337 h 827684"/>
                <a:gd name="connsiteX52" fmla="*/ 1033186 w 1210409"/>
                <a:gd name="connsiteY52" fmla="*/ 180337 h 827684"/>
                <a:gd name="connsiteX53" fmla="*/ 1022404 w 1210409"/>
                <a:gd name="connsiteY53" fmla="*/ 194348 h 827684"/>
                <a:gd name="connsiteX54" fmla="*/ 997525 w 1210409"/>
                <a:gd name="connsiteY54" fmla="*/ 226695 h 827684"/>
                <a:gd name="connsiteX55" fmla="*/ 919839 w 1210409"/>
                <a:gd name="connsiteY55" fmla="*/ 226695 h 827684"/>
                <a:gd name="connsiteX56" fmla="*/ 955500 w 1210409"/>
                <a:gd name="connsiteY56" fmla="*/ 180337 h 827684"/>
                <a:gd name="connsiteX57" fmla="*/ 876729 w 1210409"/>
                <a:gd name="connsiteY57" fmla="*/ 226695 h 827684"/>
                <a:gd name="connsiteX58" fmla="*/ 799043 w 1210409"/>
                <a:gd name="connsiteY58" fmla="*/ 226695 h 827684"/>
                <a:gd name="connsiteX59" fmla="*/ 809825 w 1210409"/>
                <a:gd name="connsiteY59" fmla="*/ 212684 h 827684"/>
                <a:gd name="connsiteX60" fmla="*/ 834704 w 1210409"/>
                <a:gd name="connsiteY60" fmla="*/ 180337 h 827684"/>
                <a:gd name="connsiteX61" fmla="*/ 912390 w 1210409"/>
                <a:gd name="connsiteY61" fmla="*/ 180337 h 827684"/>
                <a:gd name="connsiteX62" fmla="*/ 876729 w 1210409"/>
                <a:gd name="connsiteY62" fmla="*/ 226695 h 827684"/>
                <a:gd name="connsiteX63" fmla="*/ 713908 w 1210409"/>
                <a:gd name="connsiteY63" fmla="*/ 180337 h 827684"/>
                <a:gd name="connsiteX64" fmla="*/ 791594 w 1210409"/>
                <a:gd name="connsiteY64" fmla="*/ 180337 h 827684"/>
                <a:gd name="connsiteX65" fmla="*/ 780812 w 1210409"/>
                <a:gd name="connsiteY65" fmla="*/ 194348 h 827684"/>
                <a:gd name="connsiteX66" fmla="*/ 755933 w 1210409"/>
                <a:gd name="connsiteY66" fmla="*/ 226695 h 827684"/>
                <a:gd name="connsiteX67" fmla="*/ 678247 w 1210409"/>
                <a:gd name="connsiteY67" fmla="*/ 226695 h 827684"/>
                <a:gd name="connsiteX68" fmla="*/ 713908 w 1210409"/>
                <a:gd name="connsiteY68" fmla="*/ 180337 h 827684"/>
                <a:gd name="connsiteX69" fmla="*/ 653891 w 1210409"/>
                <a:gd name="connsiteY69" fmla="*/ 85963 h 827684"/>
                <a:gd name="connsiteX70" fmla="*/ 666788 w 1210409"/>
                <a:gd name="connsiteY70" fmla="*/ 73066 h 827684"/>
                <a:gd name="connsiteX71" fmla="*/ 668026 w 1210409"/>
                <a:gd name="connsiteY71" fmla="*/ 183957 h 827684"/>
                <a:gd name="connsiteX72" fmla="*/ 630012 w 1210409"/>
                <a:gd name="connsiteY72" fmla="*/ 233382 h 827684"/>
                <a:gd name="connsiteX73" fmla="*/ 629850 w 1210409"/>
                <a:gd name="connsiteY73" fmla="*/ 233629 h 827684"/>
                <a:gd name="connsiteX74" fmla="*/ 628812 w 1210409"/>
                <a:gd name="connsiteY74" fmla="*/ 235201 h 827684"/>
                <a:gd name="connsiteX75" fmla="*/ 628641 w 1210409"/>
                <a:gd name="connsiteY75" fmla="*/ 235477 h 827684"/>
                <a:gd name="connsiteX76" fmla="*/ 627707 w 1210409"/>
                <a:gd name="connsiteY76" fmla="*/ 237430 h 827684"/>
                <a:gd name="connsiteX77" fmla="*/ 627574 w 1210409"/>
                <a:gd name="connsiteY77" fmla="*/ 237792 h 827684"/>
                <a:gd name="connsiteX78" fmla="*/ 627031 w 1210409"/>
                <a:gd name="connsiteY78" fmla="*/ 239525 h 827684"/>
                <a:gd name="connsiteX79" fmla="*/ 626917 w 1210409"/>
                <a:gd name="connsiteY79" fmla="*/ 239973 h 827684"/>
                <a:gd name="connsiteX80" fmla="*/ 626554 w 1210409"/>
                <a:gd name="connsiteY80" fmla="*/ 242097 h 827684"/>
                <a:gd name="connsiteX81" fmla="*/ 626554 w 1210409"/>
                <a:gd name="connsiteY81" fmla="*/ 242183 h 827684"/>
                <a:gd name="connsiteX82" fmla="*/ 626469 w 1210409"/>
                <a:gd name="connsiteY82" fmla="*/ 243792 h 827684"/>
                <a:gd name="connsiteX83" fmla="*/ 626469 w 1210409"/>
                <a:gd name="connsiteY83" fmla="*/ 121615 h 827684"/>
                <a:gd name="connsiteX84" fmla="*/ 653891 w 1210409"/>
                <a:gd name="connsiteY84" fmla="*/ 85963 h 827684"/>
                <a:gd name="connsiteX85" fmla="*/ 600970 w 1210409"/>
                <a:gd name="connsiteY85" fmla="*/ 98708 h 827684"/>
                <a:gd name="connsiteX86" fmla="*/ 496005 w 1210409"/>
                <a:gd name="connsiteY86" fmla="*/ 98708 h 827684"/>
                <a:gd name="connsiteX87" fmla="*/ 518074 w 1210409"/>
                <a:gd name="connsiteY87" fmla="*/ 70018 h 827684"/>
                <a:gd name="connsiteX88" fmla="*/ 545659 w 1210409"/>
                <a:gd name="connsiteY88" fmla="*/ 34157 h 827684"/>
                <a:gd name="connsiteX89" fmla="*/ 650624 w 1210409"/>
                <a:gd name="connsiteY89" fmla="*/ 34157 h 827684"/>
                <a:gd name="connsiteX90" fmla="*/ 600970 w 1210409"/>
                <a:gd name="connsiteY90" fmla="*/ 98708 h 827684"/>
                <a:gd name="connsiteX91" fmla="*/ 221933 w 1210409"/>
                <a:gd name="connsiteY91" fmla="*/ 70028 h 827684"/>
                <a:gd name="connsiteX92" fmla="*/ 249517 w 1210409"/>
                <a:gd name="connsiteY92" fmla="*/ 34166 h 827684"/>
                <a:gd name="connsiteX93" fmla="*/ 354482 w 1210409"/>
                <a:gd name="connsiteY93" fmla="*/ 34166 h 827684"/>
                <a:gd name="connsiteX94" fmla="*/ 332413 w 1210409"/>
                <a:gd name="connsiteY94" fmla="*/ 62855 h 827684"/>
                <a:gd name="connsiteX95" fmla="*/ 304829 w 1210409"/>
                <a:gd name="connsiteY95" fmla="*/ 98717 h 827684"/>
                <a:gd name="connsiteX96" fmla="*/ 199863 w 1210409"/>
                <a:gd name="connsiteY96" fmla="*/ 98717 h 827684"/>
                <a:gd name="connsiteX97" fmla="*/ 221933 w 1210409"/>
                <a:gd name="connsiteY97" fmla="*/ 70028 h 827684"/>
                <a:gd name="connsiteX98" fmla="*/ 369999 w 1210409"/>
                <a:gd name="connsiteY98" fmla="*/ 70028 h 827684"/>
                <a:gd name="connsiteX99" fmla="*/ 397583 w 1210409"/>
                <a:gd name="connsiteY99" fmla="*/ 34166 h 827684"/>
                <a:gd name="connsiteX100" fmla="*/ 502549 w 1210409"/>
                <a:gd name="connsiteY100" fmla="*/ 34166 h 827684"/>
                <a:gd name="connsiteX101" fmla="*/ 480479 w 1210409"/>
                <a:gd name="connsiteY101" fmla="*/ 62855 h 827684"/>
                <a:gd name="connsiteX102" fmla="*/ 452895 w 1210409"/>
                <a:gd name="connsiteY102" fmla="*/ 98717 h 827684"/>
                <a:gd name="connsiteX103" fmla="*/ 347929 w 1210409"/>
                <a:gd name="connsiteY103" fmla="*/ 98717 h 827684"/>
                <a:gd name="connsiteX104" fmla="*/ 369999 w 1210409"/>
                <a:gd name="connsiteY104" fmla="*/ 70028 h 827684"/>
                <a:gd name="connsiteX105" fmla="*/ 101441 w 1210409"/>
                <a:gd name="connsiteY105" fmla="*/ 34166 h 827684"/>
                <a:gd name="connsiteX106" fmla="*/ 206407 w 1210409"/>
                <a:gd name="connsiteY106" fmla="*/ 34166 h 827684"/>
                <a:gd name="connsiteX107" fmla="*/ 184337 w 1210409"/>
                <a:gd name="connsiteY107" fmla="*/ 62855 h 827684"/>
                <a:gd name="connsiteX108" fmla="*/ 156753 w 1210409"/>
                <a:gd name="connsiteY108" fmla="*/ 98717 h 827684"/>
                <a:gd name="connsiteX109" fmla="*/ 51787 w 1210409"/>
                <a:gd name="connsiteY109" fmla="*/ 98717 h 827684"/>
                <a:gd name="connsiteX110" fmla="*/ 101441 w 1210409"/>
                <a:gd name="connsiteY110" fmla="*/ 34166 h 827684"/>
                <a:gd name="connsiteX111" fmla="*/ 34176 w 1210409"/>
                <a:gd name="connsiteY111" fmla="*/ 132883 h 827684"/>
                <a:gd name="connsiteX112" fmla="*/ 148076 w 1210409"/>
                <a:gd name="connsiteY112" fmla="*/ 132883 h 827684"/>
                <a:gd name="connsiteX113" fmla="*/ 148076 w 1210409"/>
                <a:gd name="connsiteY113" fmla="*/ 793509 h 827684"/>
                <a:gd name="connsiteX114" fmla="*/ 34176 w 1210409"/>
                <a:gd name="connsiteY114" fmla="*/ 793509 h 827684"/>
                <a:gd name="connsiteX115" fmla="*/ 34176 w 1210409"/>
                <a:gd name="connsiteY115" fmla="*/ 132883 h 827684"/>
                <a:gd name="connsiteX116" fmla="*/ 182251 w 1210409"/>
                <a:gd name="connsiteY116" fmla="*/ 132883 h 827684"/>
                <a:gd name="connsiteX117" fmla="*/ 296151 w 1210409"/>
                <a:gd name="connsiteY117" fmla="*/ 132883 h 827684"/>
                <a:gd name="connsiteX118" fmla="*/ 296151 w 1210409"/>
                <a:gd name="connsiteY118" fmla="*/ 793509 h 827684"/>
                <a:gd name="connsiteX119" fmla="*/ 182251 w 1210409"/>
                <a:gd name="connsiteY119" fmla="*/ 793509 h 827684"/>
                <a:gd name="connsiteX120" fmla="*/ 182251 w 1210409"/>
                <a:gd name="connsiteY120" fmla="*/ 132883 h 827684"/>
                <a:gd name="connsiteX121" fmla="*/ 330327 w 1210409"/>
                <a:gd name="connsiteY121" fmla="*/ 132883 h 827684"/>
                <a:gd name="connsiteX122" fmla="*/ 444227 w 1210409"/>
                <a:gd name="connsiteY122" fmla="*/ 132883 h 827684"/>
                <a:gd name="connsiteX123" fmla="*/ 444227 w 1210409"/>
                <a:gd name="connsiteY123" fmla="*/ 793509 h 827684"/>
                <a:gd name="connsiteX124" fmla="*/ 330327 w 1210409"/>
                <a:gd name="connsiteY124" fmla="*/ 793509 h 827684"/>
                <a:gd name="connsiteX125" fmla="*/ 330327 w 1210409"/>
                <a:gd name="connsiteY125" fmla="*/ 132883 h 827684"/>
                <a:gd name="connsiteX126" fmla="*/ 478393 w 1210409"/>
                <a:gd name="connsiteY126" fmla="*/ 132883 h 827684"/>
                <a:gd name="connsiteX127" fmla="*/ 592293 w 1210409"/>
                <a:gd name="connsiteY127" fmla="*/ 132883 h 827684"/>
                <a:gd name="connsiteX128" fmla="*/ 592293 w 1210409"/>
                <a:gd name="connsiteY128" fmla="*/ 793509 h 827684"/>
                <a:gd name="connsiteX129" fmla="*/ 478393 w 1210409"/>
                <a:gd name="connsiteY129" fmla="*/ 793509 h 827684"/>
                <a:gd name="connsiteX130" fmla="*/ 478393 w 1210409"/>
                <a:gd name="connsiteY130" fmla="*/ 132883 h 827684"/>
                <a:gd name="connsiteX131" fmla="*/ 660635 w 1210409"/>
                <a:gd name="connsiteY131" fmla="*/ 260871 h 827684"/>
                <a:gd name="connsiteX132" fmla="*/ 747255 w 1210409"/>
                <a:gd name="connsiteY132" fmla="*/ 260871 h 827684"/>
                <a:gd name="connsiteX133" fmla="*/ 747255 w 1210409"/>
                <a:gd name="connsiteY133" fmla="*/ 793509 h 827684"/>
                <a:gd name="connsiteX134" fmla="*/ 660635 w 1210409"/>
                <a:gd name="connsiteY134" fmla="*/ 793509 h 827684"/>
                <a:gd name="connsiteX135" fmla="*/ 660635 w 1210409"/>
                <a:gd name="connsiteY135" fmla="*/ 260871 h 827684"/>
                <a:gd name="connsiteX136" fmla="*/ 781431 w 1210409"/>
                <a:gd name="connsiteY136" fmla="*/ 260871 h 827684"/>
                <a:gd name="connsiteX137" fmla="*/ 868051 w 1210409"/>
                <a:gd name="connsiteY137" fmla="*/ 260871 h 827684"/>
                <a:gd name="connsiteX138" fmla="*/ 868051 w 1210409"/>
                <a:gd name="connsiteY138" fmla="*/ 793509 h 827684"/>
                <a:gd name="connsiteX139" fmla="*/ 781431 w 1210409"/>
                <a:gd name="connsiteY139" fmla="*/ 793509 h 827684"/>
                <a:gd name="connsiteX140" fmla="*/ 781431 w 1210409"/>
                <a:gd name="connsiteY140" fmla="*/ 260871 h 827684"/>
                <a:gd name="connsiteX141" fmla="*/ 902227 w 1210409"/>
                <a:gd name="connsiteY141" fmla="*/ 260871 h 827684"/>
                <a:gd name="connsiteX142" fmla="*/ 988847 w 1210409"/>
                <a:gd name="connsiteY142" fmla="*/ 260871 h 827684"/>
                <a:gd name="connsiteX143" fmla="*/ 988847 w 1210409"/>
                <a:gd name="connsiteY143" fmla="*/ 793509 h 827684"/>
                <a:gd name="connsiteX144" fmla="*/ 902227 w 1210409"/>
                <a:gd name="connsiteY144" fmla="*/ 793509 h 827684"/>
                <a:gd name="connsiteX145" fmla="*/ 902227 w 1210409"/>
                <a:gd name="connsiteY145" fmla="*/ 260871 h 827684"/>
                <a:gd name="connsiteX146" fmla="*/ 1023023 w 1210409"/>
                <a:gd name="connsiteY146" fmla="*/ 260871 h 827684"/>
                <a:gd name="connsiteX147" fmla="*/ 1109644 w 1210409"/>
                <a:gd name="connsiteY147" fmla="*/ 260871 h 827684"/>
                <a:gd name="connsiteX148" fmla="*/ 1109644 w 1210409"/>
                <a:gd name="connsiteY148" fmla="*/ 793509 h 827684"/>
                <a:gd name="connsiteX149" fmla="*/ 1023023 w 1210409"/>
                <a:gd name="connsiteY149" fmla="*/ 793509 h 827684"/>
                <a:gd name="connsiteX150" fmla="*/ 1023023 w 1210409"/>
                <a:gd name="connsiteY150" fmla="*/ 260871 h 827684"/>
                <a:gd name="connsiteX151" fmla="*/ 1143819 w 1210409"/>
                <a:gd name="connsiteY151" fmla="*/ 760571 h 827684"/>
                <a:gd name="connsiteX152" fmla="*/ 1143819 w 1210409"/>
                <a:gd name="connsiteY152" fmla="*/ 249593 h 827684"/>
                <a:gd name="connsiteX153" fmla="*/ 1165412 w 1210409"/>
                <a:gd name="connsiteY153" fmla="*/ 221523 h 827684"/>
                <a:gd name="connsiteX154" fmla="*/ 1170508 w 1210409"/>
                <a:gd name="connsiteY154" fmla="*/ 216427 h 827684"/>
                <a:gd name="connsiteX155" fmla="*/ 1176176 w 1210409"/>
                <a:gd name="connsiteY155" fmla="*/ 723700 h 827684"/>
                <a:gd name="connsiteX156" fmla="*/ 1143819 w 1210409"/>
                <a:gd name="connsiteY156" fmla="*/ 760571 h 82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0409" h="827684">
                  <a:moveTo>
                    <a:pt x="1210409" y="729872"/>
                  </a:moveTo>
                  <a:lnTo>
                    <a:pt x="1204217" y="175451"/>
                  </a:lnTo>
                  <a:cubicBezTo>
                    <a:pt x="1204198" y="174079"/>
                    <a:pt x="1203979" y="172746"/>
                    <a:pt x="1203655" y="171460"/>
                  </a:cubicBezTo>
                  <a:cubicBezTo>
                    <a:pt x="1206303" y="166631"/>
                    <a:pt x="1206494" y="160754"/>
                    <a:pt x="1204008" y="155705"/>
                  </a:cubicBezTo>
                  <a:cubicBezTo>
                    <a:pt x="1201131" y="149866"/>
                    <a:pt x="1195187" y="146171"/>
                    <a:pt x="1188682" y="146171"/>
                  </a:cubicBezTo>
                  <a:lnTo>
                    <a:pt x="1067886" y="146171"/>
                  </a:lnTo>
                  <a:lnTo>
                    <a:pt x="947090" y="146171"/>
                  </a:lnTo>
                  <a:lnTo>
                    <a:pt x="826294" y="146171"/>
                  </a:lnTo>
                  <a:lnTo>
                    <a:pt x="705498" y="146171"/>
                  </a:lnTo>
                  <a:cubicBezTo>
                    <a:pt x="704231" y="146171"/>
                    <a:pt x="702993" y="146323"/>
                    <a:pt x="701783" y="146590"/>
                  </a:cubicBezTo>
                  <a:lnTo>
                    <a:pt x="700507" y="32080"/>
                  </a:lnTo>
                  <a:cubicBezTo>
                    <a:pt x="700488" y="30156"/>
                    <a:pt x="700116" y="28308"/>
                    <a:pt x="699487" y="26556"/>
                  </a:cubicBezTo>
                  <a:cubicBezTo>
                    <a:pt x="702859" y="21507"/>
                    <a:pt x="703355" y="15030"/>
                    <a:pt x="700650" y="9535"/>
                  </a:cubicBezTo>
                  <a:cubicBezTo>
                    <a:pt x="697773" y="3696"/>
                    <a:pt x="691829" y="0"/>
                    <a:pt x="685324" y="0"/>
                  </a:cubicBezTo>
                  <a:lnTo>
                    <a:pt x="537248" y="0"/>
                  </a:lnTo>
                  <a:lnTo>
                    <a:pt x="389172" y="0"/>
                  </a:lnTo>
                  <a:lnTo>
                    <a:pt x="241097" y="0"/>
                  </a:lnTo>
                  <a:lnTo>
                    <a:pt x="93021" y="0"/>
                  </a:lnTo>
                  <a:cubicBezTo>
                    <a:pt x="87716" y="0"/>
                    <a:pt x="82715" y="2467"/>
                    <a:pt x="79477" y="6668"/>
                  </a:cubicBezTo>
                  <a:lnTo>
                    <a:pt x="3543" y="105385"/>
                  </a:lnTo>
                  <a:cubicBezTo>
                    <a:pt x="3486" y="105461"/>
                    <a:pt x="3438" y="105556"/>
                    <a:pt x="3381" y="105632"/>
                  </a:cubicBezTo>
                  <a:cubicBezTo>
                    <a:pt x="3010" y="106137"/>
                    <a:pt x="2657" y="106661"/>
                    <a:pt x="2343" y="107204"/>
                  </a:cubicBezTo>
                  <a:cubicBezTo>
                    <a:pt x="2286" y="107299"/>
                    <a:pt x="2229" y="107385"/>
                    <a:pt x="2172" y="107480"/>
                  </a:cubicBezTo>
                  <a:cubicBezTo>
                    <a:pt x="1819" y="108109"/>
                    <a:pt x="1514" y="108756"/>
                    <a:pt x="1238" y="109433"/>
                  </a:cubicBezTo>
                  <a:cubicBezTo>
                    <a:pt x="1191" y="109547"/>
                    <a:pt x="1153" y="109671"/>
                    <a:pt x="1105" y="109795"/>
                  </a:cubicBezTo>
                  <a:cubicBezTo>
                    <a:pt x="895" y="110357"/>
                    <a:pt x="714" y="110938"/>
                    <a:pt x="562" y="111528"/>
                  </a:cubicBezTo>
                  <a:cubicBezTo>
                    <a:pt x="524" y="111681"/>
                    <a:pt x="486" y="111824"/>
                    <a:pt x="448" y="111976"/>
                  </a:cubicBezTo>
                  <a:cubicBezTo>
                    <a:pt x="286" y="112671"/>
                    <a:pt x="162" y="113376"/>
                    <a:pt x="86" y="114100"/>
                  </a:cubicBezTo>
                  <a:cubicBezTo>
                    <a:pt x="86" y="114129"/>
                    <a:pt x="86" y="114157"/>
                    <a:pt x="86" y="114186"/>
                  </a:cubicBezTo>
                  <a:cubicBezTo>
                    <a:pt x="38" y="114719"/>
                    <a:pt x="0" y="115253"/>
                    <a:pt x="0" y="115796"/>
                  </a:cubicBezTo>
                  <a:lnTo>
                    <a:pt x="0" y="810597"/>
                  </a:lnTo>
                  <a:cubicBezTo>
                    <a:pt x="0" y="820036"/>
                    <a:pt x="7649" y="827684"/>
                    <a:pt x="17088" y="827684"/>
                  </a:cubicBezTo>
                  <a:lnTo>
                    <a:pt x="165163" y="827684"/>
                  </a:lnTo>
                  <a:lnTo>
                    <a:pt x="313239" y="827684"/>
                  </a:lnTo>
                  <a:lnTo>
                    <a:pt x="461315" y="827684"/>
                  </a:lnTo>
                  <a:lnTo>
                    <a:pt x="609390" y="827684"/>
                  </a:lnTo>
                  <a:cubicBezTo>
                    <a:pt x="618563" y="827684"/>
                    <a:pt x="626021" y="820455"/>
                    <a:pt x="626440" y="811387"/>
                  </a:cubicBezTo>
                  <a:lnTo>
                    <a:pt x="626516" y="811301"/>
                  </a:lnTo>
                  <a:cubicBezTo>
                    <a:pt x="626888" y="820408"/>
                    <a:pt x="634365" y="827684"/>
                    <a:pt x="643566" y="827684"/>
                  </a:cubicBezTo>
                  <a:lnTo>
                    <a:pt x="764362" y="827684"/>
                  </a:lnTo>
                  <a:lnTo>
                    <a:pt x="885158" y="827684"/>
                  </a:lnTo>
                  <a:lnTo>
                    <a:pt x="1005954" y="827684"/>
                  </a:lnTo>
                  <a:lnTo>
                    <a:pt x="1126750" y="827684"/>
                  </a:lnTo>
                  <a:cubicBezTo>
                    <a:pt x="1135532" y="827684"/>
                    <a:pt x="1142771" y="821046"/>
                    <a:pt x="1143724" y="812521"/>
                  </a:cubicBezTo>
                  <a:lnTo>
                    <a:pt x="1206189" y="741340"/>
                  </a:lnTo>
                  <a:cubicBezTo>
                    <a:pt x="1208951" y="738169"/>
                    <a:pt x="1210456" y="734082"/>
                    <a:pt x="1210409" y="729872"/>
                  </a:cubicBezTo>
                  <a:close/>
                  <a:moveTo>
                    <a:pt x="1118321" y="226695"/>
                  </a:moveTo>
                  <a:lnTo>
                    <a:pt x="1040635" y="226695"/>
                  </a:lnTo>
                  <a:lnTo>
                    <a:pt x="1076296" y="180337"/>
                  </a:lnTo>
                  <a:lnTo>
                    <a:pt x="1153982" y="180337"/>
                  </a:lnTo>
                  <a:lnTo>
                    <a:pt x="1118321" y="226695"/>
                  </a:lnTo>
                  <a:close/>
                  <a:moveTo>
                    <a:pt x="955500" y="180337"/>
                  </a:moveTo>
                  <a:lnTo>
                    <a:pt x="1033186" y="180337"/>
                  </a:lnTo>
                  <a:lnTo>
                    <a:pt x="1022404" y="194348"/>
                  </a:lnTo>
                  <a:lnTo>
                    <a:pt x="997525" y="226695"/>
                  </a:lnTo>
                  <a:lnTo>
                    <a:pt x="919839" y="226695"/>
                  </a:lnTo>
                  <a:lnTo>
                    <a:pt x="955500" y="180337"/>
                  </a:lnTo>
                  <a:close/>
                  <a:moveTo>
                    <a:pt x="876729" y="226695"/>
                  </a:moveTo>
                  <a:lnTo>
                    <a:pt x="799043" y="226695"/>
                  </a:lnTo>
                  <a:lnTo>
                    <a:pt x="809825" y="212684"/>
                  </a:lnTo>
                  <a:lnTo>
                    <a:pt x="834704" y="180337"/>
                  </a:lnTo>
                  <a:lnTo>
                    <a:pt x="912390" y="180337"/>
                  </a:lnTo>
                  <a:lnTo>
                    <a:pt x="876729" y="226695"/>
                  </a:lnTo>
                  <a:close/>
                  <a:moveTo>
                    <a:pt x="713908" y="180337"/>
                  </a:moveTo>
                  <a:lnTo>
                    <a:pt x="791594" y="180337"/>
                  </a:lnTo>
                  <a:lnTo>
                    <a:pt x="780812" y="194348"/>
                  </a:lnTo>
                  <a:lnTo>
                    <a:pt x="755933" y="226695"/>
                  </a:lnTo>
                  <a:lnTo>
                    <a:pt x="678247" y="226695"/>
                  </a:lnTo>
                  <a:lnTo>
                    <a:pt x="713908" y="180337"/>
                  </a:lnTo>
                  <a:close/>
                  <a:moveTo>
                    <a:pt x="653891" y="85963"/>
                  </a:moveTo>
                  <a:lnTo>
                    <a:pt x="666788" y="73066"/>
                  </a:lnTo>
                  <a:lnTo>
                    <a:pt x="668026" y="183957"/>
                  </a:lnTo>
                  <a:lnTo>
                    <a:pt x="630012" y="233382"/>
                  </a:lnTo>
                  <a:cubicBezTo>
                    <a:pt x="629955" y="233458"/>
                    <a:pt x="629907" y="233553"/>
                    <a:pt x="629850" y="233629"/>
                  </a:cubicBezTo>
                  <a:cubicBezTo>
                    <a:pt x="629479" y="234134"/>
                    <a:pt x="629126" y="234658"/>
                    <a:pt x="628812" y="235201"/>
                  </a:cubicBezTo>
                  <a:cubicBezTo>
                    <a:pt x="628755" y="235296"/>
                    <a:pt x="628698" y="235382"/>
                    <a:pt x="628641" y="235477"/>
                  </a:cubicBezTo>
                  <a:cubicBezTo>
                    <a:pt x="628288" y="236106"/>
                    <a:pt x="627983" y="236754"/>
                    <a:pt x="627707" y="237430"/>
                  </a:cubicBezTo>
                  <a:cubicBezTo>
                    <a:pt x="627660" y="237544"/>
                    <a:pt x="627621" y="237668"/>
                    <a:pt x="627574" y="237792"/>
                  </a:cubicBezTo>
                  <a:cubicBezTo>
                    <a:pt x="627364" y="238354"/>
                    <a:pt x="627183" y="238935"/>
                    <a:pt x="627031" y="239525"/>
                  </a:cubicBezTo>
                  <a:cubicBezTo>
                    <a:pt x="626993" y="239678"/>
                    <a:pt x="626955" y="239821"/>
                    <a:pt x="626917" y="239973"/>
                  </a:cubicBezTo>
                  <a:cubicBezTo>
                    <a:pt x="626755" y="240668"/>
                    <a:pt x="626631" y="241373"/>
                    <a:pt x="626554" y="242097"/>
                  </a:cubicBezTo>
                  <a:cubicBezTo>
                    <a:pt x="626554" y="242126"/>
                    <a:pt x="626554" y="242154"/>
                    <a:pt x="626554" y="242183"/>
                  </a:cubicBezTo>
                  <a:cubicBezTo>
                    <a:pt x="626507" y="242716"/>
                    <a:pt x="626469" y="243249"/>
                    <a:pt x="626469" y="243792"/>
                  </a:cubicBezTo>
                  <a:lnTo>
                    <a:pt x="626469" y="121615"/>
                  </a:lnTo>
                  <a:lnTo>
                    <a:pt x="653891" y="85963"/>
                  </a:lnTo>
                  <a:close/>
                  <a:moveTo>
                    <a:pt x="600970" y="98708"/>
                  </a:moveTo>
                  <a:lnTo>
                    <a:pt x="496005" y="98708"/>
                  </a:lnTo>
                  <a:lnTo>
                    <a:pt x="518074" y="70018"/>
                  </a:lnTo>
                  <a:lnTo>
                    <a:pt x="545659" y="34157"/>
                  </a:lnTo>
                  <a:lnTo>
                    <a:pt x="650624" y="34157"/>
                  </a:lnTo>
                  <a:lnTo>
                    <a:pt x="600970" y="98708"/>
                  </a:lnTo>
                  <a:close/>
                  <a:moveTo>
                    <a:pt x="221933" y="70028"/>
                  </a:moveTo>
                  <a:lnTo>
                    <a:pt x="249517" y="34166"/>
                  </a:lnTo>
                  <a:lnTo>
                    <a:pt x="354482" y="34166"/>
                  </a:lnTo>
                  <a:lnTo>
                    <a:pt x="332413" y="62855"/>
                  </a:lnTo>
                  <a:lnTo>
                    <a:pt x="304829" y="98717"/>
                  </a:lnTo>
                  <a:lnTo>
                    <a:pt x="199863" y="98717"/>
                  </a:lnTo>
                  <a:lnTo>
                    <a:pt x="221933" y="70028"/>
                  </a:lnTo>
                  <a:close/>
                  <a:moveTo>
                    <a:pt x="369999" y="70028"/>
                  </a:moveTo>
                  <a:lnTo>
                    <a:pt x="397583" y="34166"/>
                  </a:lnTo>
                  <a:lnTo>
                    <a:pt x="502549" y="34166"/>
                  </a:lnTo>
                  <a:lnTo>
                    <a:pt x="480479" y="62855"/>
                  </a:lnTo>
                  <a:lnTo>
                    <a:pt x="452895" y="98717"/>
                  </a:lnTo>
                  <a:lnTo>
                    <a:pt x="347929" y="98717"/>
                  </a:lnTo>
                  <a:lnTo>
                    <a:pt x="369999" y="70028"/>
                  </a:lnTo>
                  <a:close/>
                  <a:moveTo>
                    <a:pt x="101441" y="34166"/>
                  </a:moveTo>
                  <a:lnTo>
                    <a:pt x="206407" y="34166"/>
                  </a:lnTo>
                  <a:lnTo>
                    <a:pt x="184337" y="62855"/>
                  </a:lnTo>
                  <a:lnTo>
                    <a:pt x="156753" y="98717"/>
                  </a:lnTo>
                  <a:lnTo>
                    <a:pt x="51787" y="98717"/>
                  </a:lnTo>
                  <a:lnTo>
                    <a:pt x="101441" y="34166"/>
                  </a:lnTo>
                  <a:close/>
                  <a:moveTo>
                    <a:pt x="34176" y="132883"/>
                  </a:moveTo>
                  <a:lnTo>
                    <a:pt x="148076" y="132883"/>
                  </a:lnTo>
                  <a:lnTo>
                    <a:pt x="148076" y="793509"/>
                  </a:lnTo>
                  <a:lnTo>
                    <a:pt x="34176" y="793509"/>
                  </a:lnTo>
                  <a:lnTo>
                    <a:pt x="34176" y="132883"/>
                  </a:lnTo>
                  <a:close/>
                  <a:moveTo>
                    <a:pt x="182251" y="132883"/>
                  </a:moveTo>
                  <a:lnTo>
                    <a:pt x="296151" y="132883"/>
                  </a:lnTo>
                  <a:lnTo>
                    <a:pt x="296151" y="793509"/>
                  </a:lnTo>
                  <a:lnTo>
                    <a:pt x="182251" y="793509"/>
                  </a:lnTo>
                  <a:lnTo>
                    <a:pt x="182251" y="132883"/>
                  </a:lnTo>
                  <a:close/>
                  <a:moveTo>
                    <a:pt x="330327" y="132883"/>
                  </a:moveTo>
                  <a:lnTo>
                    <a:pt x="444227" y="132883"/>
                  </a:lnTo>
                  <a:lnTo>
                    <a:pt x="444227" y="793509"/>
                  </a:lnTo>
                  <a:lnTo>
                    <a:pt x="330327" y="793509"/>
                  </a:lnTo>
                  <a:lnTo>
                    <a:pt x="330327" y="132883"/>
                  </a:lnTo>
                  <a:close/>
                  <a:moveTo>
                    <a:pt x="478393" y="132883"/>
                  </a:moveTo>
                  <a:lnTo>
                    <a:pt x="592293" y="132883"/>
                  </a:lnTo>
                  <a:lnTo>
                    <a:pt x="592293" y="793509"/>
                  </a:lnTo>
                  <a:lnTo>
                    <a:pt x="478393" y="793509"/>
                  </a:lnTo>
                  <a:lnTo>
                    <a:pt x="478393" y="132883"/>
                  </a:lnTo>
                  <a:close/>
                  <a:moveTo>
                    <a:pt x="660635" y="260871"/>
                  </a:moveTo>
                  <a:lnTo>
                    <a:pt x="747255" y="260871"/>
                  </a:lnTo>
                  <a:lnTo>
                    <a:pt x="747255" y="793509"/>
                  </a:lnTo>
                  <a:lnTo>
                    <a:pt x="660635" y="793509"/>
                  </a:lnTo>
                  <a:lnTo>
                    <a:pt x="660635" y="260871"/>
                  </a:lnTo>
                  <a:close/>
                  <a:moveTo>
                    <a:pt x="781431" y="260871"/>
                  </a:moveTo>
                  <a:lnTo>
                    <a:pt x="868051" y="260871"/>
                  </a:lnTo>
                  <a:lnTo>
                    <a:pt x="868051" y="793509"/>
                  </a:lnTo>
                  <a:lnTo>
                    <a:pt x="781431" y="793509"/>
                  </a:lnTo>
                  <a:lnTo>
                    <a:pt x="781431" y="260871"/>
                  </a:lnTo>
                  <a:close/>
                  <a:moveTo>
                    <a:pt x="902227" y="260871"/>
                  </a:moveTo>
                  <a:lnTo>
                    <a:pt x="988847" y="260871"/>
                  </a:lnTo>
                  <a:lnTo>
                    <a:pt x="988847" y="793509"/>
                  </a:lnTo>
                  <a:lnTo>
                    <a:pt x="902227" y="793509"/>
                  </a:lnTo>
                  <a:lnTo>
                    <a:pt x="902227" y="260871"/>
                  </a:lnTo>
                  <a:close/>
                  <a:moveTo>
                    <a:pt x="1023023" y="260871"/>
                  </a:moveTo>
                  <a:lnTo>
                    <a:pt x="1109644" y="260871"/>
                  </a:lnTo>
                  <a:lnTo>
                    <a:pt x="1109644" y="793509"/>
                  </a:lnTo>
                  <a:lnTo>
                    <a:pt x="1023023" y="793509"/>
                  </a:lnTo>
                  <a:lnTo>
                    <a:pt x="1023023" y="260871"/>
                  </a:lnTo>
                  <a:close/>
                  <a:moveTo>
                    <a:pt x="1143819" y="760571"/>
                  </a:moveTo>
                  <a:lnTo>
                    <a:pt x="1143819" y="249593"/>
                  </a:lnTo>
                  <a:lnTo>
                    <a:pt x="1165412" y="221523"/>
                  </a:lnTo>
                  <a:lnTo>
                    <a:pt x="1170508" y="216427"/>
                  </a:lnTo>
                  <a:lnTo>
                    <a:pt x="1176176" y="723700"/>
                  </a:lnTo>
                  <a:lnTo>
                    <a:pt x="1143819" y="760571"/>
                  </a:lnTo>
                  <a:close/>
                </a:path>
              </a:pathLst>
            </a:custGeom>
            <a:solidFill>
              <a:srgbClr val="000000"/>
            </a:solidFill>
            <a:ln w="9525" cap="flat">
              <a:noFill/>
              <a:prstDash val="solid"/>
              <a:miter/>
            </a:ln>
          </p:spPr>
          <p:txBody>
            <a:bodyPr rtlCol="0" anchor="ctr"/>
            <a:lstStyle/>
            <a:p>
              <a:endParaRPr lang="en-GB"/>
            </a:p>
          </p:txBody>
        </p:sp>
      </p:grpSp>
      <p:grpSp>
        <p:nvGrpSpPr>
          <p:cNvPr id="39" name="Graphic 7" descr="Classroom with whiteboard and books">
            <a:extLst>
              <a:ext uri="{FF2B5EF4-FFF2-40B4-BE49-F238E27FC236}">
                <a16:creationId xmlns:a16="http://schemas.microsoft.com/office/drawing/2014/main" id="{B4043FF6-8F05-72BB-40C7-1477E1812940}"/>
              </a:ext>
            </a:extLst>
          </p:cNvPr>
          <p:cNvGrpSpPr/>
          <p:nvPr/>
        </p:nvGrpSpPr>
        <p:grpSpPr>
          <a:xfrm>
            <a:off x="1192702" y="5537745"/>
            <a:ext cx="1159902" cy="854676"/>
            <a:chOff x="2421302" y="5024696"/>
            <a:chExt cx="1159902" cy="854676"/>
          </a:xfrm>
        </p:grpSpPr>
        <p:sp>
          <p:nvSpPr>
            <p:cNvPr id="40" name="Free-form: Shape 39">
              <a:extLst>
                <a:ext uri="{FF2B5EF4-FFF2-40B4-BE49-F238E27FC236}">
                  <a16:creationId xmlns:a16="http://schemas.microsoft.com/office/drawing/2014/main" id="{7BB464D6-6026-1AF6-4B5C-E65BAA04368B}"/>
                </a:ext>
              </a:extLst>
            </p:cNvPr>
            <p:cNvSpPr/>
            <p:nvPr/>
          </p:nvSpPr>
          <p:spPr>
            <a:xfrm>
              <a:off x="2882607" y="5068766"/>
              <a:ext cx="229705" cy="793518"/>
            </a:xfrm>
            <a:custGeom>
              <a:avLst/>
              <a:gdLst>
                <a:gd name="connsiteX0" fmla="*/ 224009 w 229705"/>
                <a:gd name="connsiteY0" fmla="*/ 0 h 793518"/>
                <a:gd name="connsiteX1" fmla="*/ 75943 w 229705"/>
                <a:gd name="connsiteY1" fmla="*/ 0 h 793518"/>
                <a:gd name="connsiteX2" fmla="*/ 0 w 229705"/>
                <a:gd name="connsiteY2" fmla="*/ 98717 h 793518"/>
                <a:gd name="connsiteX3" fmla="*/ 0 w 229705"/>
                <a:gd name="connsiteY3" fmla="*/ 793518 h 793518"/>
                <a:gd name="connsiteX4" fmla="*/ 148076 w 229705"/>
                <a:gd name="connsiteY4" fmla="*/ 793518 h 793518"/>
                <a:gd name="connsiteX5" fmla="*/ 229705 w 229705"/>
                <a:gd name="connsiteY5" fmla="*/ 694801 h 79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705" h="793518">
                  <a:moveTo>
                    <a:pt x="224009" y="0"/>
                  </a:moveTo>
                  <a:lnTo>
                    <a:pt x="75943" y="0"/>
                  </a:lnTo>
                  <a:lnTo>
                    <a:pt x="0" y="98717"/>
                  </a:lnTo>
                  <a:lnTo>
                    <a:pt x="0" y="793518"/>
                  </a:lnTo>
                  <a:lnTo>
                    <a:pt x="148076" y="793518"/>
                  </a:lnTo>
                  <a:lnTo>
                    <a:pt x="229705" y="694801"/>
                  </a:lnTo>
                  <a:close/>
                </a:path>
              </a:pathLst>
            </a:custGeom>
            <a:solidFill>
              <a:srgbClr val="FFFFFF"/>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E77BD9D-78EB-A856-D0EC-4DAC3893CA58}"/>
                </a:ext>
              </a:extLst>
            </p:cNvPr>
            <p:cNvSpPr/>
            <p:nvPr/>
          </p:nvSpPr>
          <p:spPr>
            <a:xfrm>
              <a:off x="2438400" y="5068766"/>
              <a:ext cx="223999" cy="793518"/>
            </a:xfrm>
            <a:custGeom>
              <a:avLst/>
              <a:gdLst>
                <a:gd name="connsiteX0" fmla="*/ 75933 w 223999"/>
                <a:gd name="connsiteY0" fmla="*/ 0 h 793518"/>
                <a:gd name="connsiteX1" fmla="*/ 0 w 223999"/>
                <a:gd name="connsiteY1" fmla="*/ 98717 h 793518"/>
                <a:gd name="connsiteX2" fmla="*/ 0 w 223999"/>
                <a:gd name="connsiteY2" fmla="*/ 793518 h 793518"/>
                <a:gd name="connsiteX3" fmla="*/ 148066 w 223999"/>
                <a:gd name="connsiteY3" fmla="*/ 793518 h 793518"/>
                <a:gd name="connsiteX4" fmla="*/ 148066 w 223999"/>
                <a:gd name="connsiteY4" fmla="*/ 98717 h 793518"/>
                <a:gd name="connsiteX5" fmla="*/ 223999 w 223999"/>
                <a:gd name="connsiteY5" fmla="*/ 0 h 79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793518">
                  <a:moveTo>
                    <a:pt x="75933" y="0"/>
                  </a:moveTo>
                  <a:lnTo>
                    <a:pt x="0" y="98717"/>
                  </a:lnTo>
                  <a:lnTo>
                    <a:pt x="0" y="793518"/>
                  </a:lnTo>
                  <a:lnTo>
                    <a:pt x="148066" y="793518"/>
                  </a:lnTo>
                  <a:lnTo>
                    <a:pt x="148066" y="98717"/>
                  </a:lnTo>
                  <a:lnTo>
                    <a:pt x="223999" y="0"/>
                  </a:lnTo>
                  <a:close/>
                </a:path>
              </a:pathLst>
            </a:custGeom>
            <a:solidFill>
              <a:srgbClr val="FFFFFF"/>
            </a:solid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FA0F54E-F8D0-1946-E5FD-D455850F658A}"/>
                </a:ext>
              </a:extLst>
            </p:cNvPr>
            <p:cNvSpPr/>
            <p:nvPr/>
          </p:nvSpPr>
          <p:spPr>
            <a:xfrm>
              <a:off x="3069774" y="5042192"/>
              <a:ext cx="494347" cy="809138"/>
            </a:xfrm>
            <a:custGeom>
              <a:avLst/>
              <a:gdLst>
                <a:gd name="connsiteX0" fmla="*/ 494347 w 494347"/>
                <a:gd name="connsiteY0" fmla="*/ 609372 h 809138"/>
                <a:gd name="connsiteX1" fmla="*/ 181118 w 494347"/>
                <a:gd name="connsiteY1" fmla="*/ 0 h 809138"/>
                <a:gd name="connsiteX2" fmla="*/ 49101 w 494347"/>
                <a:gd name="connsiteY2" fmla="*/ 68285 h 809138"/>
                <a:gd name="connsiteX3" fmla="*/ 0 w 494347"/>
                <a:gd name="connsiteY3" fmla="*/ 193691 h 809138"/>
                <a:gd name="connsiteX4" fmla="*/ 322450 w 494347"/>
                <a:gd name="connsiteY4" fmla="*/ 809139 h 809138"/>
                <a:gd name="connsiteX5" fmla="*/ 454485 w 494347"/>
                <a:gd name="connsiteY5" fmla="*/ 738464 h 80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347" h="809138">
                  <a:moveTo>
                    <a:pt x="494347" y="609372"/>
                  </a:moveTo>
                  <a:lnTo>
                    <a:pt x="181118" y="0"/>
                  </a:lnTo>
                  <a:lnTo>
                    <a:pt x="49101" y="68285"/>
                  </a:lnTo>
                  <a:lnTo>
                    <a:pt x="0" y="193691"/>
                  </a:lnTo>
                  <a:lnTo>
                    <a:pt x="322450" y="809139"/>
                  </a:lnTo>
                  <a:lnTo>
                    <a:pt x="454485" y="738464"/>
                  </a:lnTo>
                  <a:close/>
                </a:path>
              </a:pathLst>
            </a:custGeom>
            <a:solidFill>
              <a:srgbClr val="FFFFFF"/>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E97E488-77DB-7970-DFFF-AE12E0FE0F4B}"/>
                </a:ext>
              </a:extLst>
            </p:cNvPr>
            <p:cNvSpPr/>
            <p:nvPr/>
          </p:nvSpPr>
          <p:spPr>
            <a:xfrm>
              <a:off x="2586466" y="5068766"/>
              <a:ext cx="224008" cy="793518"/>
            </a:xfrm>
            <a:custGeom>
              <a:avLst/>
              <a:gdLst>
                <a:gd name="connsiteX0" fmla="*/ 75933 w 224008"/>
                <a:gd name="connsiteY0" fmla="*/ 0 h 793518"/>
                <a:gd name="connsiteX1" fmla="*/ 0 w 224008"/>
                <a:gd name="connsiteY1" fmla="*/ 98717 h 793518"/>
                <a:gd name="connsiteX2" fmla="*/ 0 w 224008"/>
                <a:gd name="connsiteY2" fmla="*/ 793518 h 793518"/>
                <a:gd name="connsiteX3" fmla="*/ 148076 w 224008"/>
                <a:gd name="connsiteY3" fmla="*/ 793518 h 793518"/>
                <a:gd name="connsiteX4" fmla="*/ 148076 w 224008"/>
                <a:gd name="connsiteY4" fmla="*/ 98717 h 793518"/>
                <a:gd name="connsiteX5" fmla="*/ 224009 w 224008"/>
                <a:gd name="connsiteY5" fmla="*/ 0 h 79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008" h="793518">
                  <a:moveTo>
                    <a:pt x="75933" y="0"/>
                  </a:moveTo>
                  <a:lnTo>
                    <a:pt x="0" y="98717"/>
                  </a:lnTo>
                  <a:lnTo>
                    <a:pt x="0" y="793518"/>
                  </a:lnTo>
                  <a:lnTo>
                    <a:pt x="148076" y="793518"/>
                  </a:lnTo>
                  <a:lnTo>
                    <a:pt x="148076" y="98717"/>
                  </a:lnTo>
                  <a:lnTo>
                    <a:pt x="224009" y="0"/>
                  </a:lnTo>
                  <a:close/>
                </a:path>
              </a:pathLst>
            </a:custGeom>
            <a:solidFill>
              <a:srgbClr val="FFFFFF"/>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92DE7E3-6AAE-6889-0BD8-F9AC570506ED}"/>
                </a:ext>
              </a:extLst>
            </p:cNvPr>
            <p:cNvSpPr/>
            <p:nvPr/>
          </p:nvSpPr>
          <p:spPr>
            <a:xfrm>
              <a:off x="2736056" y="5073329"/>
              <a:ext cx="224009" cy="793508"/>
            </a:xfrm>
            <a:custGeom>
              <a:avLst/>
              <a:gdLst>
                <a:gd name="connsiteX0" fmla="*/ 75933 w 224009"/>
                <a:gd name="connsiteY0" fmla="*/ 0 h 793508"/>
                <a:gd name="connsiteX1" fmla="*/ 0 w 224009"/>
                <a:gd name="connsiteY1" fmla="*/ 98707 h 793508"/>
                <a:gd name="connsiteX2" fmla="*/ 0 w 224009"/>
                <a:gd name="connsiteY2" fmla="*/ 793509 h 793508"/>
                <a:gd name="connsiteX3" fmla="*/ 148076 w 224009"/>
                <a:gd name="connsiteY3" fmla="*/ 793509 h 793508"/>
                <a:gd name="connsiteX4" fmla="*/ 148076 w 224009"/>
                <a:gd name="connsiteY4" fmla="*/ 98707 h 793508"/>
                <a:gd name="connsiteX5" fmla="*/ 224009 w 224009"/>
                <a:gd name="connsiteY5" fmla="*/ 0 h 79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009" h="793508">
                  <a:moveTo>
                    <a:pt x="75933" y="0"/>
                  </a:moveTo>
                  <a:lnTo>
                    <a:pt x="0" y="98707"/>
                  </a:lnTo>
                  <a:lnTo>
                    <a:pt x="0" y="793509"/>
                  </a:lnTo>
                  <a:lnTo>
                    <a:pt x="148076" y="793509"/>
                  </a:lnTo>
                  <a:lnTo>
                    <a:pt x="148076" y="98707"/>
                  </a:lnTo>
                  <a:lnTo>
                    <a:pt x="224009" y="0"/>
                  </a:lnTo>
                  <a:close/>
                </a:path>
              </a:pathLst>
            </a:custGeom>
            <a:solidFill>
              <a:srgbClr val="FFFFFF"/>
            </a:solid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5F05CFD-1345-48F5-1024-05FE3E1F0918}"/>
                </a:ext>
              </a:extLst>
            </p:cNvPr>
            <p:cNvSpPr/>
            <p:nvPr/>
          </p:nvSpPr>
          <p:spPr>
            <a:xfrm>
              <a:off x="2421302" y="5024696"/>
              <a:ext cx="1159902" cy="854676"/>
            </a:xfrm>
            <a:custGeom>
              <a:avLst/>
              <a:gdLst>
                <a:gd name="connsiteX0" fmla="*/ 1158012 w 1159902"/>
                <a:gd name="connsiteY0" fmla="*/ 619057 h 854676"/>
                <a:gd name="connsiteX1" fmla="*/ 844782 w 1159902"/>
                <a:gd name="connsiteY1" fmla="*/ 9685 h 854676"/>
                <a:gd name="connsiteX2" fmla="*/ 836809 w 1159902"/>
                <a:gd name="connsiteY2" fmla="*/ 2065 h 854676"/>
                <a:gd name="connsiteX3" fmla="*/ 820798 w 1159902"/>
                <a:gd name="connsiteY3" fmla="*/ 1931 h 854676"/>
                <a:gd name="connsiteX4" fmla="*/ 700554 w 1159902"/>
                <a:gd name="connsiteY4" fmla="*/ 64930 h 854676"/>
                <a:gd name="connsiteX5" fmla="*/ 700488 w 1159902"/>
                <a:gd name="connsiteY5" fmla="*/ 59072 h 854676"/>
                <a:gd name="connsiteX6" fmla="*/ 699469 w 1159902"/>
                <a:gd name="connsiteY6" fmla="*/ 53547 h 854676"/>
                <a:gd name="connsiteX7" fmla="*/ 700630 w 1159902"/>
                <a:gd name="connsiteY7" fmla="*/ 36526 h 854676"/>
                <a:gd name="connsiteX8" fmla="*/ 685305 w 1159902"/>
                <a:gd name="connsiteY8" fmla="*/ 26992 h 854676"/>
                <a:gd name="connsiteX9" fmla="*/ 93021 w 1159902"/>
                <a:gd name="connsiteY9" fmla="*/ 26992 h 854676"/>
                <a:gd name="connsiteX10" fmla="*/ 79477 w 1159902"/>
                <a:gd name="connsiteY10" fmla="*/ 33659 h 854676"/>
                <a:gd name="connsiteX11" fmla="*/ 3543 w 1159902"/>
                <a:gd name="connsiteY11" fmla="*/ 132376 h 854676"/>
                <a:gd name="connsiteX12" fmla="*/ 3381 w 1159902"/>
                <a:gd name="connsiteY12" fmla="*/ 132624 h 854676"/>
                <a:gd name="connsiteX13" fmla="*/ 2343 w 1159902"/>
                <a:gd name="connsiteY13" fmla="*/ 134196 h 854676"/>
                <a:gd name="connsiteX14" fmla="*/ 2172 w 1159902"/>
                <a:gd name="connsiteY14" fmla="*/ 134472 h 854676"/>
                <a:gd name="connsiteX15" fmla="*/ 1238 w 1159902"/>
                <a:gd name="connsiteY15" fmla="*/ 136424 h 854676"/>
                <a:gd name="connsiteX16" fmla="*/ 1105 w 1159902"/>
                <a:gd name="connsiteY16" fmla="*/ 136787 h 854676"/>
                <a:gd name="connsiteX17" fmla="*/ 562 w 1159902"/>
                <a:gd name="connsiteY17" fmla="*/ 138520 h 854676"/>
                <a:gd name="connsiteX18" fmla="*/ 448 w 1159902"/>
                <a:gd name="connsiteY18" fmla="*/ 138968 h 854676"/>
                <a:gd name="connsiteX19" fmla="*/ 86 w 1159902"/>
                <a:gd name="connsiteY19" fmla="*/ 141092 h 854676"/>
                <a:gd name="connsiteX20" fmla="*/ 86 w 1159902"/>
                <a:gd name="connsiteY20" fmla="*/ 141178 h 854676"/>
                <a:gd name="connsiteX21" fmla="*/ 0 w 1159902"/>
                <a:gd name="connsiteY21" fmla="*/ 142787 h 854676"/>
                <a:gd name="connsiteX22" fmla="*/ 0 w 1159902"/>
                <a:gd name="connsiteY22" fmla="*/ 837589 h 854676"/>
                <a:gd name="connsiteX23" fmla="*/ 17088 w 1159902"/>
                <a:gd name="connsiteY23" fmla="*/ 854677 h 854676"/>
                <a:gd name="connsiteX24" fmla="*/ 609371 w 1159902"/>
                <a:gd name="connsiteY24" fmla="*/ 854677 h 854676"/>
                <a:gd name="connsiteX25" fmla="*/ 626421 w 1159902"/>
                <a:gd name="connsiteY25" fmla="*/ 838379 h 854676"/>
                <a:gd name="connsiteX26" fmla="*/ 703850 w 1159902"/>
                <a:gd name="connsiteY26" fmla="*/ 750149 h 854676"/>
                <a:gd name="connsiteX27" fmla="*/ 708089 w 1159902"/>
                <a:gd name="connsiteY27" fmla="*/ 738691 h 854676"/>
                <a:gd name="connsiteX28" fmla="*/ 703783 w 1159902"/>
                <a:gd name="connsiteY28" fmla="*/ 353595 h 854676"/>
                <a:gd name="connsiteX29" fmla="*/ 955786 w 1159902"/>
                <a:gd name="connsiteY29" fmla="*/ 834560 h 854676"/>
                <a:gd name="connsiteX30" fmla="*/ 965826 w 1159902"/>
                <a:gd name="connsiteY30" fmla="*/ 842942 h 854676"/>
                <a:gd name="connsiteX31" fmla="*/ 970921 w 1159902"/>
                <a:gd name="connsiteY31" fmla="*/ 843723 h 854676"/>
                <a:gd name="connsiteX32" fmla="*/ 978856 w 1159902"/>
                <a:gd name="connsiteY32" fmla="*/ 841770 h 854676"/>
                <a:gd name="connsiteX33" fmla="*/ 1110015 w 1159902"/>
                <a:gd name="connsiteY33" fmla="*/ 773047 h 854676"/>
                <a:gd name="connsiteX34" fmla="*/ 1118102 w 1159902"/>
                <a:gd name="connsiteY34" fmla="*/ 763798 h 854676"/>
                <a:gd name="connsiteX35" fmla="*/ 1119273 w 1159902"/>
                <a:gd name="connsiteY35" fmla="*/ 760998 h 854676"/>
                <a:gd name="connsiteX36" fmla="*/ 1159135 w 1159902"/>
                <a:gd name="connsiteY36" fmla="*/ 631906 h 854676"/>
                <a:gd name="connsiteX37" fmla="*/ 1158012 w 1159902"/>
                <a:gd name="connsiteY37" fmla="*/ 619057 h 854676"/>
                <a:gd name="connsiteX38" fmla="*/ 796147 w 1159902"/>
                <a:gd name="connsiteY38" fmla="*/ 53424 h 854676"/>
                <a:gd name="connsiteX39" fmla="*/ 766048 w 1159902"/>
                <a:gd name="connsiteY39" fmla="*/ 130300 h 854676"/>
                <a:gd name="connsiteX40" fmla="*/ 709289 w 1159902"/>
                <a:gd name="connsiteY40" fmla="*/ 160037 h 854676"/>
                <a:gd name="connsiteX41" fmla="*/ 681057 w 1159902"/>
                <a:gd name="connsiteY41" fmla="*/ 174830 h 854676"/>
                <a:gd name="connsiteX42" fmla="*/ 711156 w 1159902"/>
                <a:gd name="connsiteY42" fmla="*/ 97953 h 854676"/>
                <a:gd name="connsiteX43" fmla="*/ 796147 w 1159902"/>
                <a:gd name="connsiteY43" fmla="*/ 53424 h 854676"/>
                <a:gd name="connsiteX44" fmla="*/ 600970 w 1159902"/>
                <a:gd name="connsiteY44" fmla="*/ 125699 h 854676"/>
                <a:gd name="connsiteX45" fmla="*/ 496005 w 1159902"/>
                <a:gd name="connsiteY45" fmla="*/ 125699 h 854676"/>
                <a:gd name="connsiteX46" fmla="*/ 518074 w 1159902"/>
                <a:gd name="connsiteY46" fmla="*/ 97010 h 854676"/>
                <a:gd name="connsiteX47" fmla="*/ 545659 w 1159902"/>
                <a:gd name="connsiteY47" fmla="*/ 61149 h 854676"/>
                <a:gd name="connsiteX48" fmla="*/ 650624 w 1159902"/>
                <a:gd name="connsiteY48" fmla="*/ 61149 h 854676"/>
                <a:gd name="connsiteX49" fmla="*/ 600970 w 1159902"/>
                <a:gd name="connsiteY49" fmla="*/ 125699 h 854676"/>
                <a:gd name="connsiteX50" fmla="*/ 221933 w 1159902"/>
                <a:gd name="connsiteY50" fmla="*/ 97020 h 854676"/>
                <a:gd name="connsiteX51" fmla="*/ 249517 w 1159902"/>
                <a:gd name="connsiteY51" fmla="*/ 61158 h 854676"/>
                <a:gd name="connsiteX52" fmla="*/ 354482 w 1159902"/>
                <a:gd name="connsiteY52" fmla="*/ 61158 h 854676"/>
                <a:gd name="connsiteX53" fmla="*/ 332413 w 1159902"/>
                <a:gd name="connsiteY53" fmla="*/ 89848 h 854676"/>
                <a:gd name="connsiteX54" fmla="*/ 304829 w 1159902"/>
                <a:gd name="connsiteY54" fmla="*/ 125709 h 854676"/>
                <a:gd name="connsiteX55" fmla="*/ 199863 w 1159902"/>
                <a:gd name="connsiteY55" fmla="*/ 125709 h 854676"/>
                <a:gd name="connsiteX56" fmla="*/ 221933 w 1159902"/>
                <a:gd name="connsiteY56" fmla="*/ 97020 h 854676"/>
                <a:gd name="connsiteX57" fmla="*/ 369999 w 1159902"/>
                <a:gd name="connsiteY57" fmla="*/ 97020 h 854676"/>
                <a:gd name="connsiteX58" fmla="*/ 397583 w 1159902"/>
                <a:gd name="connsiteY58" fmla="*/ 61158 h 854676"/>
                <a:gd name="connsiteX59" fmla="*/ 502549 w 1159902"/>
                <a:gd name="connsiteY59" fmla="*/ 61158 h 854676"/>
                <a:gd name="connsiteX60" fmla="*/ 480479 w 1159902"/>
                <a:gd name="connsiteY60" fmla="*/ 89848 h 854676"/>
                <a:gd name="connsiteX61" fmla="*/ 452895 w 1159902"/>
                <a:gd name="connsiteY61" fmla="*/ 125709 h 854676"/>
                <a:gd name="connsiteX62" fmla="*/ 347929 w 1159902"/>
                <a:gd name="connsiteY62" fmla="*/ 125709 h 854676"/>
                <a:gd name="connsiteX63" fmla="*/ 369999 w 1159902"/>
                <a:gd name="connsiteY63" fmla="*/ 97020 h 854676"/>
                <a:gd name="connsiteX64" fmla="*/ 101441 w 1159902"/>
                <a:gd name="connsiteY64" fmla="*/ 61158 h 854676"/>
                <a:gd name="connsiteX65" fmla="*/ 206407 w 1159902"/>
                <a:gd name="connsiteY65" fmla="*/ 61158 h 854676"/>
                <a:gd name="connsiteX66" fmla="*/ 184337 w 1159902"/>
                <a:gd name="connsiteY66" fmla="*/ 89848 h 854676"/>
                <a:gd name="connsiteX67" fmla="*/ 156753 w 1159902"/>
                <a:gd name="connsiteY67" fmla="*/ 125709 h 854676"/>
                <a:gd name="connsiteX68" fmla="*/ 51787 w 1159902"/>
                <a:gd name="connsiteY68" fmla="*/ 125709 h 854676"/>
                <a:gd name="connsiteX69" fmla="*/ 101441 w 1159902"/>
                <a:gd name="connsiteY69" fmla="*/ 61158 h 854676"/>
                <a:gd name="connsiteX70" fmla="*/ 34176 w 1159902"/>
                <a:gd name="connsiteY70" fmla="*/ 159875 h 854676"/>
                <a:gd name="connsiteX71" fmla="*/ 148076 w 1159902"/>
                <a:gd name="connsiteY71" fmla="*/ 159875 h 854676"/>
                <a:gd name="connsiteX72" fmla="*/ 148076 w 1159902"/>
                <a:gd name="connsiteY72" fmla="*/ 820501 h 854676"/>
                <a:gd name="connsiteX73" fmla="*/ 34176 w 1159902"/>
                <a:gd name="connsiteY73" fmla="*/ 820501 h 854676"/>
                <a:gd name="connsiteX74" fmla="*/ 34176 w 1159902"/>
                <a:gd name="connsiteY74" fmla="*/ 159875 h 854676"/>
                <a:gd name="connsiteX75" fmla="*/ 182251 w 1159902"/>
                <a:gd name="connsiteY75" fmla="*/ 159875 h 854676"/>
                <a:gd name="connsiteX76" fmla="*/ 296151 w 1159902"/>
                <a:gd name="connsiteY76" fmla="*/ 159875 h 854676"/>
                <a:gd name="connsiteX77" fmla="*/ 296151 w 1159902"/>
                <a:gd name="connsiteY77" fmla="*/ 820501 h 854676"/>
                <a:gd name="connsiteX78" fmla="*/ 182251 w 1159902"/>
                <a:gd name="connsiteY78" fmla="*/ 820501 h 854676"/>
                <a:gd name="connsiteX79" fmla="*/ 182251 w 1159902"/>
                <a:gd name="connsiteY79" fmla="*/ 159875 h 854676"/>
                <a:gd name="connsiteX80" fmla="*/ 330327 w 1159902"/>
                <a:gd name="connsiteY80" fmla="*/ 159875 h 854676"/>
                <a:gd name="connsiteX81" fmla="*/ 444227 w 1159902"/>
                <a:gd name="connsiteY81" fmla="*/ 159875 h 854676"/>
                <a:gd name="connsiteX82" fmla="*/ 444227 w 1159902"/>
                <a:gd name="connsiteY82" fmla="*/ 820501 h 854676"/>
                <a:gd name="connsiteX83" fmla="*/ 330327 w 1159902"/>
                <a:gd name="connsiteY83" fmla="*/ 820501 h 854676"/>
                <a:gd name="connsiteX84" fmla="*/ 330327 w 1159902"/>
                <a:gd name="connsiteY84" fmla="*/ 159875 h 854676"/>
                <a:gd name="connsiteX85" fmla="*/ 478393 w 1159902"/>
                <a:gd name="connsiteY85" fmla="*/ 159875 h 854676"/>
                <a:gd name="connsiteX86" fmla="*/ 592293 w 1159902"/>
                <a:gd name="connsiteY86" fmla="*/ 159875 h 854676"/>
                <a:gd name="connsiteX87" fmla="*/ 592293 w 1159902"/>
                <a:gd name="connsiteY87" fmla="*/ 820501 h 854676"/>
                <a:gd name="connsiteX88" fmla="*/ 478393 w 1159902"/>
                <a:gd name="connsiteY88" fmla="*/ 820501 h 854676"/>
                <a:gd name="connsiteX89" fmla="*/ 478393 w 1159902"/>
                <a:gd name="connsiteY89" fmla="*/ 159875 h 854676"/>
                <a:gd name="connsiteX90" fmla="*/ 673856 w 1159902"/>
                <a:gd name="connsiteY90" fmla="*/ 732518 h 854676"/>
                <a:gd name="connsiteX91" fmla="*/ 626469 w 1159902"/>
                <a:gd name="connsiteY91" fmla="*/ 786516 h 854676"/>
                <a:gd name="connsiteX92" fmla="*/ 626469 w 1159902"/>
                <a:gd name="connsiteY92" fmla="*/ 148597 h 854676"/>
                <a:gd name="connsiteX93" fmla="*/ 653891 w 1159902"/>
                <a:gd name="connsiteY93" fmla="*/ 112955 h 854676"/>
                <a:gd name="connsiteX94" fmla="*/ 666788 w 1159902"/>
                <a:gd name="connsiteY94" fmla="*/ 100058 h 854676"/>
                <a:gd name="connsiteX95" fmla="*/ 666979 w 1159902"/>
                <a:gd name="connsiteY95" fmla="*/ 117070 h 854676"/>
                <a:gd name="connsiteX96" fmla="*/ 632565 w 1159902"/>
                <a:gd name="connsiteY96" fmla="*/ 204957 h 854676"/>
                <a:gd name="connsiteX97" fmla="*/ 632479 w 1159902"/>
                <a:gd name="connsiteY97" fmla="*/ 205224 h 854676"/>
                <a:gd name="connsiteX98" fmla="*/ 631850 w 1159902"/>
                <a:gd name="connsiteY98" fmla="*/ 207272 h 854676"/>
                <a:gd name="connsiteX99" fmla="*/ 631774 w 1159902"/>
                <a:gd name="connsiteY99" fmla="*/ 207557 h 854676"/>
                <a:gd name="connsiteX100" fmla="*/ 631450 w 1159902"/>
                <a:gd name="connsiteY100" fmla="*/ 209815 h 854676"/>
                <a:gd name="connsiteX101" fmla="*/ 631422 w 1159902"/>
                <a:gd name="connsiteY101" fmla="*/ 210301 h 854676"/>
                <a:gd name="connsiteX102" fmla="*/ 631812 w 1159902"/>
                <a:gd name="connsiteY102" fmla="*/ 214901 h 854676"/>
                <a:gd name="connsiteX103" fmla="*/ 631917 w 1159902"/>
                <a:gd name="connsiteY103" fmla="*/ 215339 h 854676"/>
                <a:gd name="connsiteX104" fmla="*/ 632622 w 1159902"/>
                <a:gd name="connsiteY104" fmla="*/ 217549 h 854676"/>
                <a:gd name="connsiteX105" fmla="*/ 632651 w 1159902"/>
                <a:gd name="connsiteY105" fmla="*/ 217616 h 854676"/>
                <a:gd name="connsiteX106" fmla="*/ 633336 w 1159902"/>
                <a:gd name="connsiteY106" fmla="*/ 219102 h 854676"/>
                <a:gd name="connsiteX107" fmla="*/ 668874 w 1159902"/>
                <a:gd name="connsiteY107" fmla="*/ 286929 h 854676"/>
                <a:gd name="connsiteX108" fmla="*/ 673856 w 1159902"/>
                <a:gd name="connsiteY108" fmla="*/ 732518 h 854676"/>
                <a:gd name="connsiteX109" fmla="*/ 978132 w 1159902"/>
                <a:gd name="connsiteY109" fmla="*/ 803565 h 854676"/>
                <a:gd name="connsiteX110" fmla="*/ 671532 w 1159902"/>
                <a:gd name="connsiteY110" fmla="*/ 218387 h 854676"/>
                <a:gd name="connsiteX111" fmla="*/ 683800 w 1159902"/>
                <a:gd name="connsiteY111" fmla="*/ 211958 h 854676"/>
                <a:gd name="connsiteX112" fmla="*/ 772420 w 1159902"/>
                <a:gd name="connsiteY112" fmla="*/ 165524 h 854676"/>
                <a:gd name="connsiteX113" fmla="*/ 1079021 w 1159902"/>
                <a:gd name="connsiteY113" fmla="*/ 750701 h 854676"/>
                <a:gd name="connsiteX114" fmla="*/ 978132 w 1159902"/>
                <a:gd name="connsiteY114" fmla="*/ 803565 h 854676"/>
                <a:gd name="connsiteX115" fmla="*/ 1098814 w 1159902"/>
                <a:gd name="connsiteY115" fmla="*/ 711459 h 854676"/>
                <a:gd name="connsiteX116" fmla="*/ 807358 w 1159902"/>
                <a:gd name="connsiteY116" fmla="*/ 158532 h 854676"/>
                <a:gd name="connsiteX117" fmla="*/ 834209 w 1159902"/>
                <a:gd name="connsiteY117" fmla="*/ 63844 h 854676"/>
                <a:gd name="connsiteX118" fmla="*/ 1124445 w 1159902"/>
                <a:gd name="connsiteY118" fmla="*/ 628476 h 854676"/>
                <a:gd name="connsiteX119" fmla="*/ 1098814 w 1159902"/>
                <a:gd name="connsiteY119" fmla="*/ 711459 h 85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159902" h="854676">
                  <a:moveTo>
                    <a:pt x="1158012" y="619057"/>
                  </a:moveTo>
                  <a:lnTo>
                    <a:pt x="844782" y="9685"/>
                  </a:lnTo>
                  <a:cubicBezTo>
                    <a:pt x="843010" y="6246"/>
                    <a:pt x="840162" y="3637"/>
                    <a:pt x="836809" y="2065"/>
                  </a:cubicBezTo>
                  <a:cubicBezTo>
                    <a:pt x="831885" y="-583"/>
                    <a:pt x="825903" y="-745"/>
                    <a:pt x="820798" y="1931"/>
                  </a:cubicBezTo>
                  <a:lnTo>
                    <a:pt x="700554" y="64930"/>
                  </a:lnTo>
                  <a:lnTo>
                    <a:pt x="700488" y="59072"/>
                  </a:lnTo>
                  <a:cubicBezTo>
                    <a:pt x="700468" y="57148"/>
                    <a:pt x="700097" y="55300"/>
                    <a:pt x="699469" y="53547"/>
                  </a:cubicBezTo>
                  <a:cubicBezTo>
                    <a:pt x="702840" y="48500"/>
                    <a:pt x="703335" y="42023"/>
                    <a:pt x="700630" y="36526"/>
                  </a:cubicBezTo>
                  <a:cubicBezTo>
                    <a:pt x="697754" y="30688"/>
                    <a:pt x="691810" y="26992"/>
                    <a:pt x="685305" y="26992"/>
                  </a:cubicBezTo>
                  <a:lnTo>
                    <a:pt x="93021" y="26992"/>
                  </a:lnTo>
                  <a:cubicBezTo>
                    <a:pt x="87716" y="26992"/>
                    <a:pt x="82715" y="29459"/>
                    <a:pt x="79477" y="33659"/>
                  </a:cubicBezTo>
                  <a:lnTo>
                    <a:pt x="3543" y="132376"/>
                  </a:lnTo>
                  <a:cubicBezTo>
                    <a:pt x="3486" y="132453"/>
                    <a:pt x="3438" y="132548"/>
                    <a:pt x="3381" y="132624"/>
                  </a:cubicBezTo>
                  <a:cubicBezTo>
                    <a:pt x="3010" y="133129"/>
                    <a:pt x="2657" y="133653"/>
                    <a:pt x="2343" y="134196"/>
                  </a:cubicBezTo>
                  <a:cubicBezTo>
                    <a:pt x="2286" y="134291"/>
                    <a:pt x="2229" y="134377"/>
                    <a:pt x="2172" y="134472"/>
                  </a:cubicBezTo>
                  <a:cubicBezTo>
                    <a:pt x="1819" y="135101"/>
                    <a:pt x="1514" y="135748"/>
                    <a:pt x="1238" y="136424"/>
                  </a:cubicBezTo>
                  <a:cubicBezTo>
                    <a:pt x="1191" y="136539"/>
                    <a:pt x="1153" y="136663"/>
                    <a:pt x="1105" y="136787"/>
                  </a:cubicBezTo>
                  <a:cubicBezTo>
                    <a:pt x="895" y="137349"/>
                    <a:pt x="714" y="137930"/>
                    <a:pt x="562" y="138520"/>
                  </a:cubicBezTo>
                  <a:cubicBezTo>
                    <a:pt x="524" y="138673"/>
                    <a:pt x="486" y="138816"/>
                    <a:pt x="448" y="138968"/>
                  </a:cubicBezTo>
                  <a:cubicBezTo>
                    <a:pt x="286" y="139663"/>
                    <a:pt x="162" y="140368"/>
                    <a:pt x="86" y="141092"/>
                  </a:cubicBezTo>
                  <a:cubicBezTo>
                    <a:pt x="86" y="141121"/>
                    <a:pt x="86" y="141149"/>
                    <a:pt x="86" y="141178"/>
                  </a:cubicBezTo>
                  <a:cubicBezTo>
                    <a:pt x="38" y="141711"/>
                    <a:pt x="0" y="142244"/>
                    <a:pt x="0" y="142787"/>
                  </a:cubicBezTo>
                  <a:lnTo>
                    <a:pt x="0" y="837589"/>
                  </a:lnTo>
                  <a:cubicBezTo>
                    <a:pt x="0" y="847028"/>
                    <a:pt x="7649" y="854677"/>
                    <a:pt x="17088" y="854677"/>
                  </a:cubicBezTo>
                  <a:lnTo>
                    <a:pt x="609371" y="854677"/>
                  </a:lnTo>
                  <a:cubicBezTo>
                    <a:pt x="618544" y="854677"/>
                    <a:pt x="626002" y="847447"/>
                    <a:pt x="626421" y="838379"/>
                  </a:cubicBezTo>
                  <a:lnTo>
                    <a:pt x="703850" y="750149"/>
                  </a:lnTo>
                  <a:cubicBezTo>
                    <a:pt x="706631" y="746987"/>
                    <a:pt x="708136" y="742900"/>
                    <a:pt x="708089" y="738691"/>
                  </a:cubicBezTo>
                  <a:lnTo>
                    <a:pt x="703783" y="353595"/>
                  </a:lnTo>
                  <a:lnTo>
                    <a:pt x="955786" y="834560"/>
                  </a:lnTo>
                  <a:cubicBezTo>
                    <a:pt x="957891" y="838569"/>
                    <a:pt x="961501" y="841589"/>
                    <a:pt x="965826" y="842942"/>
                  </a:cubicBezTo>
                  <a:cubicBezTo>
                    <a:pt x="967492" y="843466"/>
                    <a:pt x="969207" y="843723"/>
                    <a:pt x="970921" y="843723"/>
                  </a:cubicBezTo>
                  <a:cubicBezTo>
                    <a:pt x="973655" y="843723"/>
                    <a:pt x="976379" y="843066"/>
                    <a:pt x="978856" y="841770"/>
                  </a:cubicBezTo>
                  <a:lnTo>
                    <a:pt x="1110015" y="773047"/>
                  </a:lnTo>
                  <a:cubicBezTo>
                    <a:pt x="1113930" y="770999"/>
                    <a:pt x="1116692" y="767637"/>
                    <a:pt x="1118102" y="763798"/>
                  </a:cubicBezTo>
                  <a:cubicBezTo>
                    <a:pt x="1118559" y="762903"/>
                    <a:pt x="1118978" y="761979"/>
                    <a:pt x="1119273" y="760998"/>
                  </a:cubicBezTo>
                  <a:lnTo>
                    <a:pt x="1159135" y="631906"/>
                  </a:lnTo>
                  <a:cubicBezTo>
                    <a:pt x="1160459" y="627639"/>
                    <a:pt x="1160059" y="623028"/>
                    <a:pt x="1158012" y="619057"/>
                  </a:cubicBezTo>
                  <a:close/>
                  <a:moveTo>
                    <a:pt x="796147" y="53424"/>
                  </a:moveTo>
                  <a:lnTo>
                    <a:pt x="766048" y="130300"/>
                  </a:lnTo>
                  <a:lnTo>
                    <a:pt x="709289" y="160037"/>
                  </a:lnTo>
                  <a:lnTo>
                    <a:pt x="681057" y="174830"/>
                  </a:lnTo>
                  <a:lnTo>
                    <a:pt x="711156" y="97953"/>
                  </a:lnTo>
                  <a:lnTo>
                    <a:pt x="796147" y="53424"/>
                  </a:lnTo>
                  <a:close/>
                  <a:moveTo>
                    <a:pt x="600970" y="125699"/>
                  </a:moveTo>
                  <a:lnTo>
                    <a:pt x="496005" y="125699"/>
                  </a:lnTo>
                  <a:lnTo>
                    <a:pt x="518074" y="97010"/>
                  </a:lnTo>
                  <a:lnTo>
                    <a:pt x="545659" y="61149"/>
                  </a:lnTo>
                  <a:lnTo>
                    <a:pt x="650624" y="61149"/>
                  </a:lnTo>
                  <a:lnTo>
                    <a:pt x="600970" y="125699"/>
                  </a:lnTo>
                  <a:close/>
                  <a:moveTo>
                    <a:pt x="221933" y="97020"/>
                  </a:moveTo>
                  <a:lnTo>
                    <a:pt x="249517" y="61158"/>
                  </a:lnTo>
                  <a:lnTo>
                    <a:pt x="354482" y="61158"/>
                  </a:lnTo>
                  <a:lnTo>
                    <a:pt x="332413" y="89848"/>
                  </a:lnTo>
                  <a:lnTo>
                    <a:pt x="304829" y="125709"/>
                  </a:lnTo>
                  <a:lnTo>
                    <a:pt x="199863" y="125709"/>
                  </a:lnTo>
                  <a:lnTo>
                    <a:pt x="221933" y="97020"/>
                  </a:lnTo>
                  <a:close/>
                  <a:moveTo>
                    <a:pt x="369999" y="97020"/>
                  </a:moveTo>
                  <a:lnTo>
                    <a:pt x="397583" y="61158"/>
                  </a:lnTo>
                  <a:lnTo>
                    <a:pt x="502549" y="61158"/>
                  </a:lnTo>
                  <a:lnTo>
                    <a:pt x="480479" y="89848"/>
                  </a:lnTo>
                  <a:lnTo>
                    <a:pt x="452895" y="125709"/>
                  </a:lnTo>
                  <a:lnTo>
                    <a:pt x="347929" y="125709"/>
                  </a:lnTo>
                  <a:lnTo>
                    <a:pt x="369999" y="97020"/>
                  </a:lnTo>
                  <a:close/>
                  <a:moveTo>
                    <a:pt x="101441" y="61158"/>
                  </a:moveTo>
                  <a:lnTo>
                    <a:pt x="206407" y="61158"/>
                  </a:lnTo>
                  <a:lnTo>
                    <a:pt x="184337" y="89848"/>
                  </a:lnTo>
                  <a:lnTo>
                    <a:pt x="156753" y="125709"/>
                  </a:lnTo>
                  <a:lnTo>
                    <a:pt x="51787" y="125709"/>
                  </a:lnTo>
                  <a:lnTo>
                    <a:pt x="101441" y="61158"/>
                  </a:lnTo>
                  <a:close/>
                  <a:moveTo>
                    <a:pt x="34176" y="159875"/>
                  </a:moveTo>
                  <a:lnTo>
                    <a:pt x="148076" y="159875"/>
                  </a:lnTo>
                  <a:lnTo>
                    <a:pt x="148076" y="820501"/>
                  </a:lnTo>
                  <a:lnTo>
                    <a:pt x="34176" y="820501"/>
                  </a:lnTo>
                  <a:lnTo>
                    <a:pt x="34176" y="159875"/>
                  </a:lnTo>
                  <a:close/>
                  <a:moveTo>
                    <a:pt x="182251" y="159875"/>
                  </a:moveTo>
                  <a:lnTo>
                    <a:pt x="296151" y="159875"/>
                  </a:lnTo>
                  <a:lnTo>
                    <a:pt x="296151" y="820501"/>
                  </a:lnTo>
                  <a:lnTo>
                    <a:pt x="182251" y="820501"/>
                  </a:lnTo>
                  <a:lnTo>
                    <a:pt x="182251" y="159875"/>
                  </a:lnTo>
                  <a:close/>
                  <a:moveTo>
                    <a:pt x="330327" y="159875"/>
                  </a:moveTo>
                  <a:lnTo>
                    <a:pt x="444227" y="159875"/>
                  </a:lnTo>
                  <a:lnTo>
                    <a:pt x="444227" y="820501"/>
                  </a:lnTo>
                  <a:lnTo>
                    <a:pt x="330327" y="820501"/>
                  </a:lnTo>
                  <a:lnTo>
                    <a:pt x="330327" y="159875"/>
                  </a:lnTo>
                  <a:close/>
                  <a:moveTo>
                    <a:pt x="478393" y="159875"/>
                  </a:moveTo>
                  <a:lnTo>
                    <a:pt x="592293" y="159875"/>
                  </a:lnTo>
                  <a:lnTo>
                    <a:pt x="592293" y="820501"/>
                  </a:lnTo>
                  <a:lnTo>
                    <a:pt x="478393" y="820501"/>
                  </a:lnTo>
                  <a:lnTo>
                    <a:pt x="478393" y="159875"/>
                  </a:lnTo>
                  <a:close/>
                  <a:moveTo>
                    <a:pt x="673856" y="732518"/>
                  </a:moveTo>
                  <a:lnTo>
                    <a:pt x="626469" y="786516"/>
                  </a:lnTo>
                  <a:lnTo>
                    <a:pt x="626469" y="148597"/>
                  </a:lnTo>
                  <a:lnTo>
                    <a:pt x="653891" y="112955"/>
                  </a:lnTo>
                  <a:lnTo>
                    <a:pt x="666788" y="100058"/>
                  </a:lnTo>
                  <a:lnTo>
                    <a:pt x="666979" y="117070"/>
                  </a:lnTo>
                  <a:lnTo>
                    <a:pt x="632565" y="204957"/>
                  </a:lnTo>
                  <a:cubicBezTo>
                    <a:pt x="632527" y="205043"/>
                    <a:pt x="632517" y="205138"/>
                    <a:pt x="632479" y="205224"/>
                  </a:cubicBezTo>
                  <a:cubicBezTo>
                    <a:pt x="632231" y="205891"/>
                    <a:pt x="632022" y="206577"/>
                    <a:pt x="631850" y="207272"/>
                  </a:cubicBezTo>
                  <a:cubicBezTo>
                    <a:pt x="631831" y="207367"/>
                    <a:pt x="631793" y="207462"/>
                    <a:pt x="631774" y="207557"/>
                  </a:cubicBezTo>
                  <a:cubicBezTo>
                    <a:pt x="631612" y="208300"/>
                    <a:pt x="631508" y="209053"/>
                    <a:pt x="631450" y="209815"/>
                  </a:cubicBezTo>
                  <a:cubicBezTo>
                    <a:pt x="631441" y="209977"/>
                    <a:pt x="631431" y="210139"/>
                    <a:pt x="631422" y="210301"/>
                  </a:cubicBezTo>
                  <a:cubicBezTo>
                    <a:pt x="631346" y="211824"/>
                    <a:pt x="631469" y="213377"/>
                    <a:pt x="631812" y="214901"/>
                  </a:cubicBezTo>
                  <a:cubicBezTo>
                    <a:pt x="631841" y="215053"/>
                    <a:pt x="631879" y="215196"/>
                    <a:pt x="631917" y="215339"/>
                  </a:cubicBezTo>
                  <a:cubicBezTo>
                    <a:pt x="632108" y="216082"/>
                    <a:pt x="632327" y="216825"/>
                    <a:pt x="632622" y="217549"/>
                  </a:cubicBezTo>
                  <a:cubicBezTo>
                    <a:pt x="632631" y="217568"/>
                    <a:pt x="632641" y="217597"/>
                    <a:pt x="632651" y="217616"/>
                  </a:cubicBezTo>
                  <a:cubicBezTo>
                    <a:pt x="632851" y="218121"/>
                    <a:pt x="633079" y="218616"/>
                    <a:pt x="633336" y="219102"/>
                  </a:cubicBezTo>
                  <a:lnTo>
                    <a:pt x="668874" y="286929"/>
                  </a:lnTo>
                  <a:lnTo>
                    <a:pt x="673856" y="732518"/>
                  </a:lnTo>
                  <a:close/>
                  <a:moveTo>
                    <a:pt x="978132" y="803565"/>
                  </a:moveTo>
                  <a:lnTo>
                    <a:pt x="671532" y="218387"/>
                  </a:lnTo>
                  <a:lnTo>
                    <a:pt x="683800" y="211958"/>
                  </a:lnTo>
                  <a:lnTo>
                    <a:pt x="772420" y="165524"/>
                  </a:lnTo>
                  <a:lnTo>
                    <a:pt x="1079021" y="750701"/>
                  </a:lnTo>
                  <a:lnTo>
                    <a:pt x="978132" y="803565"/>
                  </a:lnTo>
                  <a:close/>
                  <a:moveTo>
                    <a:pt x="1098814" y="711459"/>
                  </a:moveTo>
                  <a:lnTo>
                    <a:pt x="807358" y="158532"/>
                  </a:lnTo>
                  <a:lnTo>
                    <a:pt x="834209" y="63844"/>
                  </a:lnTo>
                  <a:lnTo>
                    <a:pt x="1124445" y="628476"/>
                  </a:lnTo>
                  <a:lnTo>
                    <a:pt x="1098814" y="711459"/>
                  </a:lnTo>
                  <a:close/>
                </a:path>
              </a:pathLst>
            </a:custGeom>
            <a:solidFill>
              <a:srgbClr val="000000"/>
            </a:solidFill>
            <a:ln w="9525" cap="flat">
              <a:noFill/>
              <a:prstDash val="solid"/>
              <a:miter/>
            </a:ln>
          </p:spPr>
          <p:txBody>
            <a:bodyPr rtlCol="0" anchor="ctr"/>
            <a:lstStyle/>
            <a:p>
              <a:endParaRPr lang="en-GB"/>
            </a:p>
          </p:txBody>
        </p:sp>
      </p:grpSp>
      <p:grpSp>
        <p:nvGrpSpPr>
          <p:cNvPr id="58" name="Graphic 7" descr="Classroom with whiteboard and books">
            <a:extLst>
              <a:ext uri="{FF2B5EF4-FFF2-40B4-BE49-F238E27FC236}">
                <a16:creationId xmlns:a16="http://schemas.microsoft.com/office/drawing/2014/main" id="{E2F7A0F4-41B4-30AD-F61F-11EE8511DDD1}"/>
              </a:ext>
            </a:extLst>
          </p:cNvPr>
          <p:cNvGrpSpPr/>
          <p:nvPr/>
        </p:nvGrpSpPr>
        <p:grpSpPr>
          <a:xfrm>
            <a:off x="272962" y="1916324"/>
            <a:ext cx="1537763" cy="1780736"/>
            <a:chOff x="1501562" y="1403275"/>
            <a:chExt cx="1537763" cy="1780736"/>
          </a:xfrm>
        </p:grpSpPr>
        <p:sp>
          <p:nvSpPr>
            <p:cNvPr id="59" name="Free-form: Shape 58">
              <a:extLst>
                <a:ext uri="{FF2B5EF4-FFF2-40B4-BE49-F238E27FC236}">
                  <a16:creationId xmlns:a16="http://schemas.microsoft.com/office/drawing/2014/main" id="{C7C7A17A-91F0-57D6-79E0-31ED5270E674}"/>
                </a:ext>
              </a:extLst>
            </p:cNvPr>
            <p:cNvSpPr/>
            <p:nvPr/>
          </p:nvSpPr>
          <p:spPr>
            <a:xfrm>
              <a:off x="2100967" y="2962863"/>
              <a:ext cx="331989" cy="196559"/>
            </a:xfrm>
            <a:custGeom>
              <a:avLst/>
              <a:gdLst>
                <a:gd name="connsiteX0" fmla="*/ 328517 w 331989"/>
                <a:gd name="connsiteY0" fmla="*/ 2973 h 196559"/>
                <a:gd name="connsiteX1" fmla="*/ 319659 w 331989"/>
                <a:gd name="connsiteY1" fmla="*/ 2192 h 196559"/>
                <a:gd name="connsiteX2" fmla="*/ 12668 w 331989"/>
                <a:gd name="connsiteY2" fmla="*/ 1059 h 196559"/>
                <a:gd name="connsiteX3" fmla="*/ 3714 w 331989"/>
                <a:gd name="connsiteY3" fmla="*/ 1497 h 196559"/>
                <a:gd name="connsiteX4" fmla="*/ 76 w 331989"/>
                <a:gd name="connsiteY4" fmla="*/ 9689 h 196559"/>
                <a:gd name="connsiteX5" fmla="*/ 2838 w 331989"/>
                <a:gd name="connsiteY5" fmla="*/ 31844 h 196559"/>
                <a:gd name="connsiteX6" fmla="*/ 105241 w 331989"/>
                <a:gd name="connsiteY6" fmla="*/ 190902 h 196559"/>
                <a:gd name="connsiteX7" fmla="*/ 105613 w 331989"/>
                <a:gd name="connsiteY7" fmla="*/ 190968 h 196559"/>
                <a:gd name="connsiteX8" fmla="*/ 171402 w 331989"/>
                <a:gd name="connsiteY8" fmla="*/ 196559 h 196559"/>
                <a:gd name="connsiteX9" fmla="*/ 283788 w 331989"/>
                <a:gd name="connsiteY9" fmla="*/ 164070 h 196559"/>
                <a:gd name="connsiteX10" fmla="*/ 284102 w 331989"/>
                <a:gd name="connsiteY10" fmla="*/ 163793 h 196559"/>
                <a:gd name="connsiteX11" fmla="*/ 327879 w 331989"/>
                <a:gd name="connsiteY11" fmla="*/ 42807 h 196559"/>
                <a:gd name="connsiteX12" fmla="*/ 331879 w 331989"/>
                <a:gd name="connsiteY12" fmla="*/ 11213 h 196559"/>
                <a:gd name="connsiteX13" fmla="*/ 328517 w 331989"/>
                <a:gd name="connsiteY13" fmla="*/ 2973 h 19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1989" h="196559">
                  <a:moveTo>
                    <a:pt x="328517" y="2973"/>
                  </a:moveTo>
                  <a:cubicBezTo>
                    <a:pt x="325945" y="1078"/>
                    <a:pt x="322526" y="773"/>
                    <a:pt x="319659" y="2192"/>
                  </a:cubicBezTo>
                  <a:cubicBezTo>
                    <a:pt x="222104" y="50484"/>
                    <a:pt x="101612" y="50036"/>
                    <a:pt x="12668" y="1059"/>
                  </a:cubicBezTo>
                  <a:cubicBezTo>
                    <a:pt x="9839" y="-494"/>
                    <a:pt x="6381" y="-332"/>
                    <a:pt x="3714" y="1497"/>
                  </a:cubicBezTo>
                  <a:cubicBezTo>
                    <a:pt x="1057" y="3316"/>
                    <a:pt x="-353" y="6488"/>
                    <a:pt x="76" y="9689"/>
                  </a:cubicBezTo>
                  <a:cubicBezTo>
                    <a:pt x="1057" y="16975"/>
                    <a:pt x="1962" y="24528"/>
                    <a:pt x="2838" y="31844"/>
                  </a:cubicBezTo>
                  <a:cubicBezTo>
                    <a:pt x="10792" y="98185"/>
                    <a:pt x="19793" y="173385"/>
                    <a:pt x="105241" y="190902"/>
                  </a:cubicBezTo>
                  <a:cubicBezTo>
                    <a:pt x="105365" y="190930"/>
                    <a:pt x="105489" y="190949"/>
                    <a:pt x="105613" y="190968"/>
                  </a:cubicBezTo>
                  <a:cubicBezTo>
                    <a:pt x="125749" y="194169"/>
                    <a:pt x="148456" y="196559"/>
                    <a:pt x="171402" y="196559"/>
                  </a:cubicBezTo>
                  <a:cubicBezTo>
                    <a:pt x="212712" y="196559"/>
                    <a:pt x="254774" y="188806"/>
                    <a:pt x="283788" y="164070"/>
                  </a:cubicBezTo>
                  <a:cubicBezTo>
                    <a:pt x="283892" y="163975"/>
                    <a:pt x="283997" y="163889"/>
                    <a:pt x="284102" y="163793"/>
                  </a:cubicBezTo>
                  <a:cubicBezTo>
                    <a:pt x="318001" y="131875"/>
                    <a:pt x="323250" y="84555"/>
                    <a:pt x="327879" y="42807"/>
                  </a:cubicBezTo>
                  <a:cubicBezTo>
                    <a:pt x="329108" y="31758"/>
                    <a:pt x="330260" y="21318"/>
                    <a:pt x="331879" y="11213"/>
                  </a:cubicBezTo>
                  <a:cubicBezTo>
                    <a:pt x="332394" y="8041"/>
                    <a:pt x="331089" y="4869"/>
                    <a:pt x="328517" y="2973"/>
                  </a:cubicBezTo>
                  <a:close/>
                </a:path>
              </a:pathLst>
            </a:custGeom>
            <a:solidFill>
              <a:srgbClr val="990033"/>
            </a:solidFill>
            <a:ln w="9525" cap="flat">
              <a:noFill/>
              <a:prstDash val="solid"/>
              <a:miter/>
            </a:ln>
          </p:spPr>
          <p:txBody>
            <a:bodyPr rtlCol="0" anchor="ctr"/>
            <a:lstStyle/>
            <a:p>
              <a:endParaRPr lang="en-GB" dirty="0"/>
            </a:p>
          </p:txBody>
        </p:sp>
        <p:sp>
          <p:nvSpPr>
            <p:cNvPr id="60" name="Free-form: Shape 59">
              <a:extLst>
                <a:ext uri="{FF2B5EF4-FFF2-40B4-BE49-F238E27FC236}">
                  <a16:creationId xmlns:a16="http://schemas.microsoft.com/office/drawing/2014/main" id="{FD7BE7D8-3C29-A9BA-9CFE-4BF37A961772}"/>
                </a:ext>
              </a:extLst>
            </p:cNvPr>
            <p:cNvSpPr/>
            <p:nvPr/>
          </p:nvSpPr>
          <p:spPr>
            <a:xfrm>
              <a:off x="2122760" y="2802042"/>
              <a:ext cx="277032" cy="54390"/>
            </a:xfrm>
            <a:custGeom>
              <a:avLst/>
              <a:gdLst>
                <a:gd name="connsiteX0" fmla="*/ 272244 w 277032"/>
                <a:gd name="connsiteY0" fmla="*/ 29540 h 54390"/>
                <a:gd name="connsiteX1" fmla="*/ 197072 w 277032"/>
                <a:gd name="connsiteY1" fmla="*/ 12071 h 54390"/>
                <a:gd name="connsiteX2" fmla="*/ 156572 w 277032"/>
                <a:gd name="connsiteY2" fmla="*/ 5746 h 54390"/>
                <a:gd name="connsiteX3" fmla="*/ 111071 w 277032"/>
                <a:gd name="connsiteY3" fmla="*/ 31 h 54390"/>
                <a:gd name="connsiteX4" fmla="*/ 84658 w 277032"/>
                <a:gd name="connsiteY4" fmla="*/ 1127 h 54390"/>
                <a:gd name="connsiteX5" fmla="*/ 6163 w 277032"/>
                <a:gd name="connsiteY5" fmla="*/ 16090 h 54390"/>
                <a:gd name="connsiteX6" fmla="*/ 0 w 277032"/>
                <a:gd name="connsiteY6" fmla="*/ 24320 h 54390"/>
                <a:gd name="connsiteX7" fmla="*/ 6220 w 277032"/>
                <a:gd name="connsiteY7" fmla="*/ 32512 h 54390"/>
                <a:gd name="connsiteX8" fmla="*/ 162687 w 277032"/>
                <a:gd name="connsiteY8" fmla="*/ 54390 h 54390"/>
                <a:gd name="connsiteX9" fmla="*/ 201482 w 277032"/>
                <a:gd name="connsiteY9" fmla="*/ 53038 h 54390"/>
                <a:gd name="connsiteX10" fmla="*/ 270815 w 277032"/>
                <a:gd name="connsiteY10" fmla="*/ 41360 h 54390"/>
                <a:gd name="connsiteX11" fmla="*/ 277025 w 277032"/>
                <a:gd name="connsiteY11" fmla="*/ 33416 h 54390"/>
                <a:gd name="connsiteX12" fmla="*/ 272244 w 277032"/>
                <a:gd name="connsiteY12" fmla="*/ 29540 h 5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032" h="54390">
                  <a:moveTo>
                    <a:pt x="272244" y="29540"/>
                  </a:moveTo>
                  <a:cubicBezTo>
                    <a:pt x="244145" y="19557"/>
                    <a:pt x="219399" y="15052"/>
                    <a:pt x="197072" y="12071"/>
                  </a:cubicBezTo>
                  <a:cubicBezTo>
                    <a:pt x="195710" y="11890"/>
                    <a:pt x="157686" y="5880"/>
                    <a:pt x="156572" y="5746"/>
                  </a:cubicBezTo>
                  <a:cubicBezTo>
                    <a:pt x="137093" y="3327"/>
                    <a:pt x="133236" y="-378"/>
                    <a:pt x="111071" y="31"/>
                  </a:cubicBezTo>
                  <a:cubicBezTo>
                    <a:pt x="108661" y="79"/>
                    <a:pt x="88944" y="908"/>
                    <a:pt x="84658" y="1127"/>
                  </a:cubicBezTo>
                  <a:cubicBezTo>
                    <a:pt x="55988" y="2565"/>
                    <a:pt x="28889" y="9499"/>
                    <a:pt x="6163" y="16090"/>
                  </a:cubicBezTo>
                  <a:cubicBezTo>
                    <a:pt x="2505" y="17148"/>
                    <a:pt x="-10" y="20510"/>
                    <a:pt x="0" y="24320"/>
                  </a:cubicBezTo>
                  <a:cubicBezTo>
                    <a:pt x="10" y="28130"/>
                    <a:pt x="2553" y="31473"/>
                    <a:pt x="6220" y="32512"/>
                  </a:cubicBezTo>
                  <a:cubicBezTo>
                    <a:pt x="57607" y="47037"/>
                    <a:pt x="110185" y="54390"/>
                    <a:pt x="162687" y="54390"/>
                  </a:cubicBezTo>
                  <a:cubicBezTo>
                    <a:pt x="165906" y="54390"/>
                    <a:pt x="201482" y="53038"/>
                    <a:pt x="201482" y="53038"/>
                  </a:cubicBezTo>
                  <a:cubicBezTo>
                    <a:pt x="226943" y="51200"/>
                    <a:pt x="249622" y="47380"/>
                    <a:pt x="270815" y="41360"/>
                  </a:cubicBezTo>
                  <a:cubicBezTo>
                    <a:pt x="274387" y="40351"/>
                    <a:pt x="276901" y="37131"/>
                    <a:pt x="277025" y="33416"/>
                  </a:cubicBezTo>
                  <a:cubicBezTo>
                    <a:pt x="277149" y="29702"/>
                    <a:pt x="275749" y="30788"/>
                    <a:pt x="272244" y="29540"/>
                  </a:cubicBezTo>
                  <a:close/>
                </a:path>
              </a:pathLst>
            </a:custGeom>
            <a:solidFill>
              <a:srgbClr val="FFFFFF"/>
            </a:solid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D5F521C-538C-A39F-BA66-F0C9B3379109}"/>
                </a:ext>
              </a:extLst>
            </p:cNvPr>
            <p:cNvSpPr/>
            <p:nvPr/>
          </p:nvSpPr>
          <p:spPr>
            <a:xfrm>
              <a:off x="2078021" y="2761293"/>
              <a:ext cx="386086" cy="227567"/>
            </a:xfrm>
            <a:custGeom>
              <a:avLst/>
              <a:gdLst>
                <a:gd name="connsiteX0" fmla="*/ 386087 w 386086"/>
                <a:gd name="connsiteY0" fmla="*/ 40428 h 227567"/>
                <a:gd name="connsiteX1" fmla="*/ 145237 w 386086"/>
                <a:gd name="connsiteY1" fmla="*/ 2195 h 227567"/>
                <a:gd name="connsiteX2" fmla="*/ 2267 w 386086"/>
                <a:gd name="connsiteY2" fmla="*/ 43266 h 227567"/>
                <a:gd name="connsiteX3" fmla="*/ 19812 w 386086"/>
                <a:gd name="connsiteY3" fmla="*/ 186884 h 227567"/>
                <a:gd name="connsiteX4" fmla="*/ 24832 w 386086"/>
                <a:gd name="connsiteY4" fmla="*/ 193571 h 227567"/>
                <a:gd name="connsiteX5" fmla="*/ 359093 w 386086"/>
                <a:gd name="connsiteY5" fmla="*/ 178274 h 227567"/>
                <a:gd name="connsiteX6" fmla="*/ 386087 w 386086"/>
                <a:gd name="connsiteY6" fmla="*/ 40428 h 227567"/>
                <a:gd name="connsiteX7" fmla="*/ 38291 w 386086"/>
                <a:gd name="connsiteY7" fmla="*/ 76175 h 227567"/>
                <a:gd name="connsiteX8" fmla="*/ 37291 w 386086"/>
                <a:gd name="connsiteY8" fmla="*/ 65993 h 227567"/>
                <a:gd name="connsiteX9" fmla="*/ 237249 w 386086"/>
                <a:gd name="connsiteY9" fmla="*/ 51572 h 227567"/>
                <a:gd name="connsiteX10" fmla="*/ 319764 w 386086"/>
                <a:gd name="connsiteY10" fmla="*/ 66250 h 227567"/>
                <a:gd name="connsiteX11" fmla="*/ 327308 w 386086"/>
                <a:gd name="connsiteY11" fmla="*/ 87138 h 227567"/>
                <a:gd name="connsiteX12" fmla="*/ 38291 w 386086"/>
                <a:gd name="connsiteY12" fmla="*/ 76175 h 22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6086" h="227567">
                  <a:moveTo>
                    <a:pt x="386087" y="40428"/>
                  </a:moveTo>
                  <a:cubicBezTo>
                    <a:pt x="314783" y="9529"/>
                    <a:pt x="224133" y="-6073"/>
                    <a:pt x="145237" y="2195"/>
                  </a:cubicBezTo>
                  <a:cubicBezTo>
                    <a:pt x="92364" y="8748"/>
                    <a:pt x="47073" y="13948"/>
                    <a:pt x="2267" y="43266"/>
                  </a:cubicBezTo>
                  <a:cubicBezTo>
                    <a:pt x="-7420" y="51496"/>
                    <a:pt x="16888" y="144250"/>
                    <a:pt x="19812" y="186884"/>
                  </a:cubicBezTo>
                  <a:cubicBezTo>
                    <a:pt x="20212" y="189837"/>
                    <a:pt x="22108" y="192371"/>
                    <a:pt x="24832" y="193571"/>
                  </a:cubicBezTo>
                  <a:cubicBezTo>
                    <a:pt x="130112" y="238919"/>
                    <a:pt x="264033" y="243730"/>
                    <a:pt x="359093" y="178274"/>
                  </a:cubicBezTo>
                  <a:cubicBezTo>
                    <a:pt x="360188" y="153061"/>
                    <a:pt x="385353" y="65698"/>
                    <a:pt x="386087" y="40428"/>
                  </a:cubicBezTo>
                  <a:close/>
                  <a:moveTo>
                    <a:pt x="38291" y="76175"/>
                  </a:moveTo>
                  <a:cubicBezTo>
                    <a:pt x="31471" y="71565"/>
                    <a:pt x="36634" y="66964"/>
                    <a:pt x="37291" y="65993"/>
                  </a:cubicBezTo>
                  <a:cubicBezTo>
                    <a:pt x="99213" y="33646"/>
                    <a:pt x="172412" y="39618"/>
                    <a:pt x="237249" y="51572"/>
                  </a:cubicBezTo>
                  <a:cubicBezTo>
                    <a:pt x="259671" y="56125"/>
                    <a:pt x="289989" y="63478"/>
                    <a:pt x="319764" y="66250"/>
                  </a:cubicBezTo>
                  <a:cubicBezTo>
                    <a:pt x="320821" y="66345"/>
                    <a:pt x="344062" y="73842"/>
                    <a:pt x="327308" y="87138"/>
                  </a:cubicBezTo>
                  <a:cubicBezTo>
                    <a:pt x="238211" y="116361"/>
                    <a:pt x="121663" y="105322"/>
                    <a:pt x="38291" y="76175"/>
                  </a:cubicBezTo>
                  <a:close/>
                </a:path>
              </a:pathLst>
            </a:custGeom>
            <a:solidFill>
              <a:srgbClr val="FFFFFF"/>
            </a:solidFill>
            <a:ln w="9525" cap="flat">
              <a:noFill/>
              <a:prstDash val="solid"/>
              <a:miter/>
            </a:ln>
          </p:spPr>
          <p:txBody>
            <a:bodyPr rtlCol="0" anchor="ctr"/>
            <a:lstStyle/>
            <a:p>
              <a:endParaRPr lang="en-GB"/>
            </a:p>
          </p:txBody>
        </p:sp>
        <p:grpSp>
          <p:nvGrpSpPr>
            <p:cNvPr id="62" name="Graphic 7" descr="Classroom with whiteboard and books">
              <a:extLst>
                <a:ext uri="{FF2B5EF4-FFF2-40B4-BE49-F238E27FC236}">
                  <a16:creationId xmlns:a16="http://schemas.microsoft.com/office/drawing/2014/main" id="{64A89FF3-19D1-9673-7739-F1C5CF869954}"/>
                </a:ext>
              </a:extLst>
            </p:cNvPr>
            <p:cNvGrpSpPr/>
            <p:nvPr/>
          </p:nvGrpSpPr>
          <p:grpSpPr>
            <a:xfrm>
              <a:off x="1513988" y="1418646"/>
              <a:ext cx="1507222" cy="1206024"/>
              <a:chOff x="1513988" y="1418646"/>
              <a:chExt cx="1507222" cy="1206024"/>
            </a:xfrm>
            <a:solidFill>
              <a:srgbClr val="FFFFFF"/>
            </a:solidFill>
          </p:grpSpPr>
          <p:sp>
            <p:nvSpPr>
              <p:cNvPr id="63" name="Free-form: Shape 62">
                <a:extLst>
                  <a:ext uri="{FF2B5EF4-FFF2-40B4-BE49-F238E27FC236}">
                    <a16:creationId xmlns:a16="http://schemas.microsoft.com/office/drawing/2014/main" id="{197253DC-4DA2-A811-01BF-1C9191BE8295}"/>
                  </a:ext>
                </a:extLst>
              </p:cNvPr>
              <p:cNvSpPr/>
              <p:nvPr/>
            </p:nvSpPr>
            <p:spPr>
              <a:xfrm>
                <a:off x="2353366" y="2167564"/>
                <a:ext cx="667844" cy="258539"/>
              </a:xfrm>
              <a:custGeom>
                <a:avLst/>
                <a:gdLst>
                  <a:gd name="connsiteX0" fmla="*/ 97577 w 667844"/>
                  <a:gd name="connsiteY0" fmla="*/ 102615 h 258539"/>
                  <a:gd name="connsiteX1" fmla="*/ 3737 w 667844"/>
                  <a:gd name="connsiteY1" fmla="*/ 115931 h 258539"/>
                  <a:gd name="connsiteX2" fmla="*/ 3509 w 667844"/>
                  <a:gd name="connsiteY2" fmla="*/ 116445 h 258539"/>
                  <a:gd name="connsiteX3" fmla="*/ 52677 w 667844"/>
                  <a:gd name="connsiteY3" fmla="*/ 199884 h 258539"/>
                  <a:gd name="connsiteX4" fmla="*/ 54115 w 667844"/>
                  <a:gd name="connsiteY4" fmla="*/ 205599 h 258539"/>
                  <a:gd name="connsiteX5" fmla="*/ 83166 w 667844"/>
                  <a:gd name="connsiteY5" fmla="*/ 247119 h 258539"/>
                  <a:gd name="connsiteX6" fmla="*/ 83490 w 667844"/>
                  <a:gd name="connsiteY6" fmla="*/ 247195 h 258539"/>
                  <a:gd name="connsiteX7" fmla="*/ 134601 w 667844"/>
                  <a:gd name="connsiteY7" fmla="*/ 239556 h 258539"/>
                  <a:gd name="connsiteX8" fmla="*/ 145993 w 667844"/>
                  <a:gd name="connsiteY8" fmla="*/ 209181 h 258539"/>
                  <a:gd name="connsiteX9" fmla="*/ 189656 w 667844"/>
                  <a:gd name="connsiteY9" fmla="*/ 258539 h 258539"/>
                  <a:gd name="connsiteX10" fmla="*/ 290268 w 667844"/>
                  <a:gd name="connsiteY10" fmla="*/ 231964 h 258539"/>
                  <a:gd name="connsiteX11" fmla="*/ 245406 w 667844"/>
                  <a:gd name="connsiteY11" fmla="*/ 182092 h 258539"/>
                  <a:gd name="connsiteX12" fmla="*/ 347228 w 667844"/>
                  <a:gd name="connsiteY12" fmla="*/ 228164 h 258539"/>
                  <a:gd name="connsiteX13" fmla="*/ 432658 w 667844"/>
                  <a:gd name="connsiteY13" fmla="*/ 214877 h 258539"/>
                  <a:gd name="connsiteX14" fmla="*/ 390890 w 667844"/>
                  <a:gd name="connsiteY14" fmla="*/ 184501 h 258539"/>
                  <a:gd name="connsiteX15" fmla="*/ 370012 w 667844"/>
                  <a:gd name="connsiteY15" fmla="*/ 154126 h 258539"/>
                  <a:gd name="connsiteX16" fmla="*/ 525355 w 667844"/>
                  <a:gd name="connsiteY16" fmla="*/ 210181 h 258539"/>
                  <a:gd name="connsiteX17" fmla="*/ 569332 w 667844"/>
                  <a:gd name="connsiteY17" fmla="*/ 201580 h 258539"/>
                  <a:gd name="connsiteX18" fmla="*/ 544786 w 667844"/>
                  <a:gd name="connsiteY18" fmla="*/ 184549 h 258539"/>
                  <a:gd name="connsiteX19" fmla="*/ 544529 w 667844"/>
                  <a:gd name="connsiteY19" fmla="*/ 184435 h 258539"/>
                  <a:gd name="connsiteX20" fmla="*/ 517763 w 667844"/>
                  <a:gd name="connsiteY20" fmla="*/ 156012 h 258539"/>
                  <a:gd name="connsiteX21" fmla="*/ 665258 w 667844"/>
                  <a:gd name="connsiteY21" fmla="*/ 186949 h 258539"/>
                  <a:gd name="connsiteX22" fmla="*/ 666868 w 667844"/>
                  <a:gd name="connsiteY22" fmla="*/ 181225 h 258539"/>
                  <a:gd name="connsiteX23" fmla="*/ 557311 w 667844"/>
                  <a:gd name="connsiteY23" fmla="*/ 121627 h 258539"/>
                  <a:gd name="connsiteX24" fmla="*/ 555625 w 667844"/>
                  <a:gd name="connsiteY24" fmla="*/ 115521 h 258539"/>
                  <a:gd name="connsiteX25" fmla="*/ 523783 w 667844"/>
                  <a:gd name="connsiteY25" fmla="*/ 81984 h 258539"/>
                  <a:gd name="connsiteX26" fmla="*/ 456013 w 667844"/>
                  <a:gd name="connsiteY26" fmla="*/ 67172 h 258539"/>
                  <a:gd name="connsiteX27" fmla="*/ 453737 w 667844"/>
                  <a:gd name="connsiteY27" fmla="*/ 48951 h 258539"/>
                  <a:gd name="connsiteX28" fmla="*/ 389681 w 667844"/>
                  <a:gd name="connsiteY28" fmla="*/ 49627 h 258539"/>
                  <a:gd name="connsiteX29" fmla="*/ 388357 w 667844"/>
                  <a:gd name="connsiteY29" fmla="*/ 49532 h 258539"/>
                  <a:gd name="connsiteX30" fmla="*/ 314976 w 667844"/>
                  <a:gd name="connsiteY30" fmla="*/ 49713 h 258539"/>
                  <a:gd name="connsiteX31" fmla="*/ 284601 w 667844"/>
                  <a:gd name="connsiteY31" fmla="*/ 85784 h 258539"/>
                  <a:gd name="connsiteX32" fmla="*/ 303584 w 667844"/>
                  <a:gd name="connsiteY32" fmla="*/ 25034 h 258539"/>
                  <a:gd name="connsiteX33" fmla="*/ 309718 w 667844"/>
                  <a:gd name="connsiteY33" fmla="*/ 7184 h 258539"/>
                  <a:gd name="connsiteX34" fmla="*/ 266646 w 667844"/>
                  <a:gd name="connsiteY34" fmla="*/ 7441 h 258539"/>
                  <a:gd name="connsiteX35" fmla="*/ 264541 w 667844"/>
                  <a:gd name="connsiteY35" fmla="*/ 7746 h 258539"/>
                  <a:gd name="connsiteX36" fmla="*/ 197276 w 667844"/>
                  <a:gd name="connsiteY36" fmla="*/ 26939 h 258539"/>
                  <a:gd name="connsiteX37" fmla="*/ 185884 w 667844"/>
                  <a:gd name="connsiteY37" fmla="*/ 100977 h 258539"/>
                  <a:gd name="connsiteX38" fmla="*/ 187779 w 667844"/>
                  <a:gd name="connsiteY38" fmla="*/ 13651 h 258539"/>
                  <a:gd name="connsiteX39" fmla="*/ 128934 w 667844"/>
                  <a:gd name="connsiteY39" fmla="*/ 25043 h 258539"/>
                  <a:gd name="connsiteX40" fmla="*/ 94568 w 667844"/>
                  <a:gd name="connsiteY40" fmla="*/ 57304 h 258539"/>
                  <a:gd name="connsiteX41" fmla="*/ 97577 w 667844"/>
                  <a:gd name="connsiteY41" fmla="*/ 102615 h 25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67844" h="258539">
                    <a:moveTo>
                      <a:pt x="97577" y="102615"/>
                    </a:moveTo>
                    <a:cubicBezTo>
                      <a:pt x="91510" y="107168"/>
                      <a:pt x="54925" y="21386"/>
                      <a:pt x="3737" y="115931"/>
                    </a:cubicBezTo>
                    <a:cubicBezTo>
                      <a:pt x="3651" y="116093"/>
                      <a:pt x="3575" y="116264"/>
                      <a:pt x="3509" y="116445"/>
                    </a:cubicBezTo>
                    <a:cubicBezTo>
                      <a:pt x="1908" y="120941"/>
                      <a:pt x="-16951" y="178291"/>
                      <a:pt x="52677" y="199884"/>
                    </a:cubicBezTo>
                    <a:cubicBezTo>
                      <a:pt x="55163" y="200656"/>
                      <a:pt x="55963" y="203761"/>
                      <a:pt x="54115" y="205599"/>
                    </a:cubicBezTo>
                    <a:cubicBezTo>
                      <a:pt x="45028" y="214648"/>
                      <a:pt x="29817" y="236689"/>
                      <a:pt x="83166" y="247119"/>
                    </a:cubicBezTo>
                    <a:cubicBezTo>
                      <a:pt x="83280" y="247138"/>
                      <a:pt x="83376" y="247166"/>
                      <a:pt x="83490" y="247195"/>
                    </a:cubicBezTo>
                    <a:cubicBezTo>
                      <a:pt x="86452" y="248109"/>
                      <a:pt x="133201" y="262254"/>
                      <a:pt x="134601" y="239556"/>
                    </a:cubicBezTo>
                    <a:cubicBezTo>
                      <a:pt x="135801" y="220058"/>
                      <a:pt x="141250" y="208933"/>
                      <a:pt x="145993" y="209181"/>
                    </a:cubicBezTo>
                    <a:cubicBezTo>
                      <a:pt x="150737" y="209428"/>
                      <a:pt x="170672" y="258539"/>
                      <a:pt x="189656" y="258539"/>
                    </a:cubicBezTo>
                    <a:cubicBezTo>
                      <a:pt x="208639" y="258539"/>
                      <a:pt x="303556" y="247147"/>
                      <a:pt x="290268" y="231964"/>
                    </a:cubicBezTo>
                    <a:cubicBezTo>
                      <a:pt x="276981" y="216782"/>
                      <a:pt x="228318" y="185892"/>
                      <a:pt x="245406" y="182092"/>
                    </a:cubicBezTo>
                    <a:cubicBezTo>
                      <a:pt x="262494" y="178291"/>
                      <a:pt x="316853" y="230069"/>
                      <a:pt x="347228" y="228164"/>
                    </a:cubicBezTo>
                    <a:cubicBezTo>
                      <a:pt x="377603" y="226268"/>
                      <a:pt x="428857" y="224363"/>
                      <a:pt x="432658" y="214877"/>
                    </a:cubicBezTo>
                    <a:cubicBezTo>
                      <a:pt x="436458" y="205380"/>
                      <a:pt x="407978" y="190197"/>
                      <a:pt x="390890" y="184501"/>
                    </a:cubicBezTo>
                    <a:cubicBezTo>
                      <a:pt x="373802" y="178805"/>
                      <a:pt x="347228" y="154126"/>
                      <a:pt x="370012" y="154126"/>
                    </a:cubicBezTo>
                    <a:cubicBezTo>
                      <a:pt x="392795" y="154126"/>
                      <a:pt x="501352" y="209600"/>
                      <a:pt x="525355" y="210181"/>
                    </a:cubicBezTo>
                    <a:cubicBezTo>
                      <a:pt x="546367" y="210686"/>
                      <a:pt x="568008" y="208676"/>
                      <a:pt x="569332" y="201580"/>
                    </a:cubicBezTo>
                    <a:cubicBezTo>
                      <a:pt x="570599" y="194779"/>
                      <a:pt x="546767" y="185321"/>
                      <a:pt x="544786" y="184549"/>
                    </a:cubicBezTo>
                    <a:cubicBezTo>
                      <a:pt x="544691" y="184511"/>
                      <a:pt x="544614" y="184482"/>
                      <a:pt x="544529" y="184435"/>
                    </a:cubicBezTo>
                    <a:cubicBezTo>
                      <a:pt x="541424" y="182882"/>
                      <a:pt x="484521" y="154174"/>
                      <a:pt x="517763" y="156012"/>
                    </a:cubicBezTo>
                    <a:cubicBezTo>
                      <a:pt x="549396" y="157765"/>
                      <a:pt x="640226" y="193569"/>
                      <a:pt x="665258" y="186949"/>
                    </a:cubicBezTo>
                    <a:cubicBezTo>
                      <a:pt x="667811" y="186273"/>
                      <a:pt x="668716" y="183111"/>
                      <a:pt x="666868" y="181225"/>
                    </a:cubicBezTo>
                    <a:cubicBezTo>
                      <a:pt x="655314" y="169414"/>
                      <a:pt x="612423" y="129199"/>
                      <a:pt x="557311" y="121627"/>
                    </a:cubicBezTo>
                    <a:cubicBezTo>
                      <a:pt x="554282" y="121208"/>
                      <a:pt x="553177" y="117360"/>
                      <a:pt x="555625" y="115521"/>
                    </a:cubicBezTo>
                    <a:cubicBezTo>
                      <a:pt x="564455" y="108882"/>
                      <a:pt x="570351" y="96386"/>
                      <a:pt x="523783" y="81984"/>
                    </a:cubicBezTo>
                    <a:cubicBezTo>
                      <a:pt x="492455" y="72297"/>
                      <a:pt x="465433" y="71259"/>
                      <a:pt x="456013" y="67172"/>
                    </a:cubicBezTo>
                    <a:cubicBezTo>
                      <a:pt x="442830" y="61457"/>
                      <a:pt x="454918" y="53380"/>
                      <a:pt x="453737" y="48951"/>
                    </a:cubicBezTo>
                    <a:cubicBezTo>
                      <a:pt x="451831" y="41826"/>
                      <a:pt x="396453" y="48751"/>
                      <a:pt x="389681" y="49627"/>
                    </a:cubicBezTo>
                    <a:cubicBezTo>
                      <a:pt x="389233" y="49684"/>
                      <a:pt x="388795" y="49656"/>
                      <a:pt x="388357" y="49532"/>
                    </a:cubicBezTo>
                    <a:cubicBezTo>
                      <a:pt x="381470" y="47637"/>
                      <a:pt x="322120" y="31835"/>
                      <a:pt x="314976" y="49713"/>
                    </a:cubicBezTo>
                    <a:cubicBezTo>
                      <a:pt x="314976" y="49713"/>
                      <a:pt x="303584" y="95271"/>
                      <a:pt x="284601" y="85784"/>
                    </a:cubicBezTo>
                    <a:cubicBezTo>
                      <a:pt x="265618" y="76288"/>
                      <a:pt x="294097" y="38321"/>
                      <a:pt x="303584" y="25034"/>
                    </a:cubicBezTo>
                    <a:cubicBezTo>
                      <a:pt x="307137" y="20052"/>
                      <a:pt x="311995" y="12127"/>
                      <a:pt x="309718" y="7184"/>
                    </a:cubicBezTo>
                    <a:cubicBezTo>
                      <a:pt x="305984" y="-950"/>
                      <a:pt x="289840" y="-3837"/>
                      <a:pt x="266646" y="7441"/>
                    </a:cubicBezTo>
                    <a:cubicBezTo>
                      <a:pt x="265989" y="7755"/>
                      <a:pt x="265256" y="7870"/>
                      <a:pt x="264541" y="7746"/>
                    </a:cubicBezTo>
                    <a:cubicBezTo>
                      <a:pt x="256093" y="6184"/>
                      <a:pt x="200781" y="-2865"/>
                      <a:pt x="197276" y="26939"/>
                    </a:cubicBezTo>
                    <a:cubicBezTo>
                      <a:pt x="193475" y="59209"/>
                      <a:pt x="212525" y="101272"/>
                      <a:pt x="185884" y="100977"/>
                    </a:cubicBezTo>
                    <a:cubicBezTo>
                      <a:pt x="151270" y="100586"/>
                      <a:pt x="191580" y="25043"/>
                      <a:pt x="187779" y="13651"/>
                    </a:cubicBezTo>
                    <a:cubicBezTo>
                      <a:pt x="183979" y="2259"/>
                      <a:pt x="157404" y="-1531"/>
                      <a:pt x="128934" y="25043"/>
                    </a:cubicBezTo>
                    <a:cubicBezTo>
                      <a:pt x="116627" y="36530"/>
                      <a:pt x="98349" y="43379"/>
                      <a:pt x="94568" y="57304"/>
                    </a:cubicBezTo>
                    <a:cubicBezTo>
                      <a:pt x="89586" y="75592"/>
                      <a:pt x="101025" y="100024"/>
                      <a:pt x="97577" y="102615"/>
                    </a:cubicBezTo>
                    <a:close/>
                  </a:path>
                </a:pathLst>
              </a:custGeom>
              <a:solidFill>
                <a:schemeClr val="accent3"/>
              </a:solid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4B720BC2-A79E-6EE6-18FA-17ED4E0F2322}"/>
                  </a:ext>
                </a:extLst>
              </p:cNvPr>
              <p:cNvSpPr/>
              <p:nvPr/>
            </p:nvSpPr>
            <p:spPr>
              <a:xfrm>
                <a:off x="2321993" y="1418646"/>
                <a:ext cx="613703" cy="202880"/>
              </a:xfrm>
              <a:custGeom>
                <a:avLst/>
                <a:gdLst>
                  <a:gd name="connsiteX0" fmla="*/ 181519 w 613703"/>
                  <a:gd name="connsiteY0" fmla="*/ 199565 h 202880"/>
                  <a:gd name="connsiteX1" fmla="*/ 287123 w 613703"/>
                  <a:gd name="connsiteY1" fmla="*/ 187087 h 202880"/>
                  <a:gd name="connsiteX2" fmla="*/ 286885 w 613703"/>
                  <a:gd name="connsiteY2" fmla="*/ 184077 h 202880"/>
                  <a:gd name="connsiteX3" fmla="*/ 256338 w 613703"/>
                  <a:gd name="connsiteY3" fmla="*/ 159417 h 202880"/>
                  <a:gd name="connsiteX4" fmla="*/ 254700 w 613703"/>
                  <a:gd name="connsiteY4" fmla="*/ 152359 h 202880"/>
                  <a:gd name="connsiteX5" fmla="*/ 302639 w 613703"/>
                  <a:gd name="connsiteY5" fmla="*/ 155093 h 202880"/>
                  <a:gd name="connsiteX6" fmla="*/ 434779 w 613703"/>
                  <a:gd name="connsiteY6" fmla="*/ 136348 h 202880"/>
                  <a:gd name="connsiteX7" fmla="*/ 433093 w 613703"/>
                  <a:gd name="connsiteY7" fmla="*/ 132833 h 202880"/>
                  <a:gd name="connsiteX8" fmla="*/ 381992 w 613703"/>
                  <a:gd name="connsiteY8" fmla="*/ 117612 h 202880"/>
                  <a:gd name="connsiteX9" fmla="*/ 379372 w 613703"/>
                  <a:gd name="connsiteY9" fmla="*/ 116450 h 202880"/>
                  <a:gd name="connsiteX10" fmla="*/ 389964 w 613703"/>
                  <a:gd name="connsiteY10" fmla="*/ 100048 h 202880"/>
                  <a:gd name="connsiteX11" fmla="*/ 532401 w 613703"/>
                  <a:gd name="connsiteY11" fmla="*/ 89151 h 202880"/>
                  <a:gd name="connsiteX12" fmla="*/ 527153 w 613703"/>
                  <a:gd name="connsiteY12" fmla="*/ 81131 h 202880"/>
                  <a:gd name="connsiteX13" fmla="*/ 529734 w 613703"/>
                  <a:gd name="connsiteY13" fmla="*/ 74626 h 202880"/>
                  <a:gd name="connsiteX14" fmla="*/ 613392 w 613703"/>
                  <a:gd name="connsiteY14" fmla="*/ 37516 h 202880"/>
                  <a:gd name="connsiteX15" fmla="*/ 477461 w 613703"/>
                  <a:gd name="connsiteY15" fmla="*/ 48718 h 202880"/>
                  <a:gd name="connsiteX16" fmla="*/ 477118 w 613703"/>
                  <a:gd name="connsiteY16" fmla="*/ 48832 h 202880"/>
                  <a:gd name="connsiteX17" fmla="*/ 450372 w 613703"/>
                  <a:gd name="connsiteY17" fmla="*/ 33992 h 202880"/>
                  <a:gd name="connsiteX18" fmla="*/ 451096 w 613703"/>
                  <a:gd name="connsiteY18" fmla="*/ 33316 h 202880"/>
                  <a:gd name="connsiteX19" fmla="*/ 454448 w 613703"/>
                  <a:gd name="connsiteY19" fmla="*/ 17257 h 202880"/>
                  <a:gd name="connsiteX20" fmla="*/ 417491 w 613703"/>
                  <a:gd name="connsiteY20" fmla="*/ 10675 h 202880"/>
                  <a:gd name="connsiteX21" fmla="*/ 359779 w 613703"/>
                  <a:gd name="connsiteY21" fmla="*/ 12189 h 202880"/>
                  <a:gd name="connsiteX22" fmla="*/ 347235 w 613703"/>
                  <a:gd name="connsiteY22" fmla="*/ 44603 h 202880"/>
                  <a:gd name="connsiteX23" fmla="*/ 343616 w 613703"/>
                  <a:gd name="connsiteY23" fmla="*/ 47251 h 202880"/>
                  <a:gd name="connsiteX24" fmla="*/ 325394 w 613703"/>
                  <a:gd name="connsiteY24" fmla="*/ 22562 h 202880"/>
                  <a:gd name="connsiteX25" fmla="*/ 325480 w 613703"/>
                  <a:gd name="connsiteY25" fmla="*/ 21886 h 202880"/>
                  <a:gd name="connsiteX26" fmla="*/ 306430 w 613703"/>
                  <a:gd name="connsiteY26" fmla="*/ 3207 h 202880"/>
                  <a:gd name="connsiteX27" fmla="*/ 257005 w 613703"/>
                  <a:gd name="connsiteY27" fmla="*/ 5608 h 202880"/>
                  <a:gd name="connsiteX28" fmla="*/ 232202 w 613703"/>
                  <a:gd name="connsiteY28" fmla="*/ 31430 h 202880"/>
                  <a:gd name="connsiteX29" fmla="*/ 236755 w 613703"/>
                  <a:gd name="connsiteY29" fmla="*/ 72435 h 202880"/>
                  <a:gd name="connsiteX30" fmla="*/ 178033 w 613703"/>
                  <a:gd name="connsiteY30" fmla="*/ 9665 h 202880"/>
                  <a:gd name="connsiteX31" fmla="*/ 127979 w 613703"/>
                  <a:gd name="connsiteY31" fmla="*/ 31697 h 202880"/>
                  <a:gd name="connsiteX32" fmla="*/ 164879 w 613703"/>
                  <a:gd name="connsiteY32" fmla="*/ 116736 h 202880"/>
                  <a:gd name="connsiteX33" fmla="*/ 160145 w 613703"/>
                  <a:gd name="connsiteY33" fmla="*/ 116307 h 202880"/>
                  <a:gd name="connsiteX34" fmla="*/ 120388 w 613703"/>
                  <a:gd name="connsiteY34" fmla="*/ 63967 h 202880"/>
                  <a:gd name="connsiteX35" fmla="*/ 87926 w 613703"/>
                  <a:gd name="connsiteY35" fmla="*/ 26372 h 202880"/>
                  <a:gd name="connsiteX36" fmla="*/ 55846 w 613703"/>
                  <a:gd name="connsiteY36" fmla="*/ 44984 h 202880"/>
                  <a:gd name="connsiteX37" fmla="*/ 82640 w 613703"/>
                  <a:gd name="connsiteY37" fmla="*/ 98572 h 202880"/>
                  <a:gd name="connsiteX38" fmla="*/ 81602 w 613703"/>
                  <a:gd name="connsiteY38" fmla="*/ 106125 h 202880"/>
                  <a:gd name="connsiteX39" fmla="*/ 31224 w 613703"/>
                  <a:gd name="connsiteY39" fmla="*/ 103820 h 202880"/>
                  <a:gd name="connsiteX40" fmla="*/ 16041 w 613703"/>
                  <a:gd name="connsiteY40" fmla="*/ 165075 h 202880"/>
                  <a:gd name="connsiteX41" fmla="*/ 180614 w 613703"/>
                  <a:gd name="connsiteY41" fmla="*/ 199537 h 202880"/>
                  <a:gd name="connsiteX42" fmla="*/ 181519 w 613703"/>
                  <a:gd name="connsiteY42" fmla="*/ 199565 h 202880"/>
                  <a:gd name="connsiteX43" fmla="*/ 284065 w 613703"/>
                  <a:gd name="connsiteY43" fmla="*/ 87103 h 202880"/>
                  <a:gd name="connsiteX44" fmla="*/ 270206 w 613703"/>
                  <a:gd name="connsiteY44" fmla="*/ 110830 h 202880"/>
                  <a:gd name="connsiteX45" fmla="*/ 266882 w 613703"/>
                  <a:gd name="connsiteY45" fmla="*/ 110668 h 202880"/>
                  <a:gd name="connsiteX46" fmla="*/ 271711 w 613703"/>
                  <a:gd name="connsiteY46" fmla="*/ 85103 h 202880"/>
                  <a:gd name="connsiteX47" fmla="*/ 283103 w 613703"/>
                  <a:gd name="connsiteY47" fmla="*/ 86446 h 202880"/>
                  <a:gd name="connsiteX48" fmla="*/ 284065 w 613703"/>
                  <a:gd name="connsiteY48" fmla="*/ 87103 h 2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3703" h="202880">
                    <a:moveTo>
                      <a:pt x="181519" y="199565"/>
                    </a:moveTo>
                    <a:cubicBezTo>
                      <a:pt x="188587" y="200470"/>
                      <a:pt x="280055" y="211643"/>
                      <a:pt x="287123" y="187087"/>
                    </a:cubicBezTo>
                    <a:cubicBezTo>
                      <a:pt x="287408" y="186087"/>
                      <a:pt x="287323" y="185020"/>
                      <a:pt x="286885" y="184077"/>
                    </a:cubicBezTo>
                    <a:cubicBezTo>
                      <a:pt x="284941" y="179839"/>
                      <a:pt x="277512" y="166942"/>
                      <a:pt x="256338" y="159417"/>
                    </a:cubicBezTo>
                    <a:cubicBezTo>
                      <a:pt x="253366" y="158360"/>
                      <a:pt x="252404" y="154521"/>
                      <a:pt x="254700" y="152359"/>
                    </a:cubicBezTo>
                    <a:cubicBezTo>
                      <a:pt x="259215" y="148102"/>
                      <a:pt x="271140" y="144596"/>
                      <a:pt x="302639" y="155093"/>
                    </a:cubicBezTo>
                    <a:cubicBezTo>
                      <a:pt x="352912" y="171847"/>
                      <a:pt x="434531" y="172162"/>
                      <a:pt x="434779" y="136348"/>
                    </a:cubicBezTo>
                    <a:cubicBezTo>
                      <a:pt x="434789" y="134976"/>
                      <a:pt x="434179" y="133671"/>
                      <a:pt x="433093" y="132833"/>
                    </a:cubicBezTo>
                    <a:cubicBezTo>
                      <a:pt x="428588" y="129347"/>
                      <a:pt x="413996" y="120222"/>
                      <a:pt x="381992" y="117612"/>
                    </a:cubicBezTo>
                    <a:cubicBezTo>
                      <a:pt x="381011" y="117536"/>
                      <a:pt x="380077" y="117126"/>
                      <a:pt x="379372" y="116450"/>
                    </a:cubicBezTo>
                    <a:cubicBezTo>
                      <a:pt x="375419" y="112678"/>
                      <a:pt x="364123" y="100048"/>
                      <a:pt x="389964" y="100048"/>
                    </a:cubicBezTo>
                    <a:cubicBezTo>
                      <a:pt x="420339" y="100048"/>
                      <a:pt x="549927" y="120536"/>
                      <a:pt x="532401" y="89151"/>
                    </a:cubicBezTo>
                    <a:lnTo>
                      <a:pt x="527153" y="81131"/>
                    </a:lnTo>
                    <a:cubicBezTo>
                      <a:pt x="525524" y="78645"/>
                      <a:pt x="526848" y="75311"/>
                      <a:pt x="529734" y="74626"/>
                    </a:cubicBezTo>
                    <a:cubicBezTo>
                      <a:pt x="550594" y="69711"/>
                      <a:pt x="618869" y="52394"/>
                      <a:pt x="613392" y="37516"/>
                    </a:cubicBezTo>
                    <a:cubicBezTo>
                      <a:pt x="609849" y="27906"/>
                      <a:pt x="549518" y="20324"/>
                      <a:pt x="477461" y="48718"/>
                    </a:cubicBezTo>
                    <a:cubicBezTo>
                      <a:pt x="477347" y="48765"/>
                      <a:pt x="477232" y="48803"/>
                      <a:pt x="477118" y="48832"/>
                    </a:cubicBezTo>
                    <a:cubicBezTo>
                      <a:pt x="473860" y="49756"/>
                      <a:pt x="425388" y="63196"/>
                      <a:pt x="450372" y="33992"/>
                    </a:cubicBezTo>
                    <a:cubicBezTo>
                      <a:pt x="450581" y="33744"/>
                      <a:pt x="450829" y="33516"/>
                      <a:pt x="451096" y="33316"/>
                    </a:cubicBezTo>
                    <a:cubicBezTo>
                      <a:pt x="453248" y="31706"/>
                      <a:pt x="463478" y="23400"/>
                      <a:pt x="454448" y="17257"/>
                    </a:cubicBezTo>
                    <a:cubicBezTo>
                      <a:pt x="449495" y="13885"/>
                      <a:pt x="433798" y="13809"/>
                      <a:pt x="417491" y="10675"/>
                    </a:cubicBezTo>
                    <a:cubicBezTo>
                      <a:pt x="389107" y="5217"/>
                      <a:pt x="369838" y="3093"/>
                      <a:pt x="359779" y="12189"/>
                    </a:cubicBezTo>
                    <a:cubicBezTo>
                      <a:pt x="352788" y="18523"/>
                      <a:pt x="352016" y="32249"/>
                      <a:pt x="347235" y="44603"/>
                    </a:cubicBezTo>
                    <a:cubicBezTo>
                      <a:pt x="346654" y="46108"/>
                      <a:pt x="345225" y="47137"/>
                      <a:pt x="343616" y="47251"/>
                    </a:cubicBezTo>
                    <a:cubicBezTo>
                      <a:pt x="337681" y="47660"/>
                      <a:pt x="324070" y="46060"/>
                      <a:pt x="325394" y="22562"/>
                    </a:cubicBezTo>
                    <a:cubicBezTo>
                      <a:pt x="325404" y="22333"/>
                      <a:pt x="325432" y="22105"/>
                      <a:pt x="325480" y="21886"/>
                    </a:cubicBezTo>
                    <a:cubicBezTo>
                      <a:pt x="326175" y="18619"/>
                      <a:pt x="331471" y="-9309"/>
                      <a:pt x="306430" y="3207"/>
                    </a:cubicBezTo>
                    <a:cubicBezTo>
                      <a:pt x="279855" y="16495"/>
                      <a:pt x="274521" y="13180"/>
                      <a:pt x="257005" y="5608"/>
                    </a:cubicBezTo>
                    <a:cubicBezTo>
                      <a:pt x="238279" y="-2489"/>
                      <a:pt x="211494" y="1759"/>
                      <a:pt x="232202" y="31430"/>
                    </a:cubicBezTo>
                    <a:cubicBezTo>
                      <a:pt x="251623" y="59262"/>
                      <a:pt x="258529" y="73445"/>
                      <a:pt x="236755" y="72435"/>
                    </a:cubicBezTo>
                    <a:cubicBezTo>
                      <a:pt x="210142" y="71197"/>
                      <a:pt x="210304" y="19152"/>
                      <a:pt x="178033" y="9665"/>
                    </a:cubicBezTo>
                    <a:cubicBezTo>
                      <a:pt x="145762" y="169"/>
                      <a:pt x="126083" y="8913"/>
                      <a:pt x="127979" y="31697"/>
                    </a:cubicBezTo>
                    <a:cubicBezTo>
                      <a:pt x="129836" y="53985"/>
                      <a:pt x="200941" y="97105"/>
                      <a:pt x="164879" y="116736"/>
                    </a:cubicBezTo>
                    <a:cubicBezTo>
                      <a:pt x="163364" y="117564"/>
                      <a:pt x="161488" y="117393"/>
                      <a:pt x="160145" y="116307"/>
                    </a:cubicBezTo>
                    <a:cubicBezTo>
                      <a:pt x="153963" y="111297"/>
                      <a:pt x="135856" y="94895"/>
                      <a:pt x="120388" y="63967"/>
                    </a:cubicBezTo>
                    <a:cubicBezTo>
                      <a:pt x="111110" y="45403"/>
                      <a:pt x="99547" y="29725"/>
                      <a:pt x="87926" y="26372"/>
                    </a:cubicBezTo>
                    <a:cubicBezTo>
                      <a:pt x="75782" y="22867"/>
                      <a:pt x="63638" y="32392"/>
                      <a:pt x="55846" y="44984"/>
                    </a:cubicBezTo>
                    <a:cubicBezTo>
                      <a:pt x="39006" y="72225"/>
                      <a:pt x="62942" y="84741"/>
                      <a:pt x="82640" y="98572"/>
                    </a:cubicBezTo>
                    <a:cubicBezTo>
                      <a:pt x="85507" y="100581"/>
                      <a:pt x="84897" y="104953"/>
                      <a:pt x="81602" y="106125"/>
                    </a:cubicBezTo>
                    <a:cubicBezTo>
                      <a:pt x="73105" y="109154"/>
                      <a:pt x="56541" y="112040"/>
                      <a:pt x="31224" y="103820"/>
                    </a:cubicBezTo>
                    <a:cubicBezTo>
                      <a:pt x="-3133" y="92666"/>
                      <a:pt x="-10543" y="134700"/>
                      <a:pt x="16041" y="165075"/>
                    </a:cubicBezTo>
                    <a:cubicBezTo>
                      <a:pt x="42568" y="195393"/>
                      <a:pt x="97337" y="207052"/>
                      <a:pt x="180614" y="199537"/>
                    </a:cubicBezTo>
                    <a:cubicBezTo>
                      <a:pt x="180928" y="199527"/>
                      <a:pt x="181224" y="199527"/>
                      <a:pt x="181519" y="199565"/>
                    </a:cubicBezTo>
                    <a:close/>
                    <a:moveTo>
                      <a:pt x="284065" y="87103"/>
                    </a:moveTo>
                    <a:cubicBezTo>
                      <a:pt x="297753" y="99400"/>
                      <a:pt x="276588" y="108468"/>
                      <a:pt x="270206" y="110830"/>
                    </a:cubicBezTo>
                    <a:cubicBezTo>
                      <a:pt x="269120" y="111230"/>
                      <a:pt x="267911" y="111183"/>
                      <a:pt x="266882" y="110668"/>
                    </a:cubicBezTo>
                    <a:cubicBezTo>
                      <a:pt x="245003" y="99772"/>
                      <a:pt x="259443" y="88618"/>
                      <a:pt x="271711" y="85103"/>
                    </a:cubicBezTo>
                    <a:cubicBezTo>
                      <a:pt x="276817" y="83636"/>
                      <a:pt x="281522" y="85646"/>
                      <a:pt x="283103" y="86446"/>
                    </a:cubicBezTo>
                    <a:cubicBezTo>
                      <a:pt x="283446" y="86627"/>
                      <a:pt x="283770" y="86846"/>
                      <a:pt x="284065" y="87103"/>
                    </a:cubicBezTo>
                    <a:close/>
                  </a:path>
                </a:pathLst>
              </a:custGeom>
              <a:solidFill>
                <a:schemeClr val="accent3"/>
              </a:solid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3BEC9C97-E497-7AFD-5A86-66C896B33E97}"/>
                  </a:ext>
                </a:extLst>
              </p:cNvPr>
              <p:cNvSpPr/>
              <p:nvPr/>
            </p:nvSpPr>
            <p:spPr>
              <a:xfrm>
                <a:off x="2447001" y="1620223"/>
                <a:ext cx="510387" cy="256162"/>
              </a:xfrm>
              <a:custGeom>
                <a:avLst/>
                <a:gdLst>
                  <a:gd name="connsiteX0" fmla="*/ 507958 w 510387"/>
                  <a:gd name="connsiteY0" fmla="*/ 94000 h 256162"/>
                  <a:gd name="connsiteX1" fmla="*/ 471887 w 510387"/>
                  <a:gd name="connsiteY1" fmla="*/ 40851 h 256162"/>
                  <a:gd name="connsiteX2" fmla="*/ 361778 w 510387"/>
                  <a:gd name="connsiteY2" fmla="*/ 6684 h 256162"/>
                  <a:gd name="connsiteX3" fmla="*/ 265651 w 510387"/>
                  <a:gd name="connsiteY3" fmla="*/ 20724 h 256162"/>
                  <a:gd name="connsiteX4" fmla="*/ 172449 w 510387"/>
                  <a:gd name="connsiteY4" fmla="*/ 33250 h 256162"/>
                  <a:gd name="connsiteX5" fmla="*/ 171411 w 510387"/>
                  <a:gd name="connsiteY5" fmla="*/ 33393 h 256162"/>
                  <a:gd name="connsiteX6" fmla="*/ 78914 w 510387"/>
                  <a:gd name="connsiteY6" fmla="*/ 97810 h 256162"/>
                  <a:gd name="connsiteX7" fmla="*/ 123577 w 510387"/>
                  <a:gd name="connsiteY7" fmla="*/ 169019 h 256162"/>
                  <a:gd name="connsiteX8" fmla="*/ 126606 w 510387"/>
                  <a:gd name="connsiteY8" fmla="*/ 174439 h 256162"/>
                  <a:gd name="connsiteX9" fmla="*/ 103593 w 510387"/>
                  <a:gd name="connsiteY9" fmla="*/ 183240 h 256162"/>
                  <a:gd name="connsiteX10" fmla="*/ 2981 w 510387"/>
                  <a:gd name="connsiteY10" fmla="*/ 211720 h 256162"/>
                  <a:gd name="connsiteX11" fmla="*/ 49996 w 510387"/>
                  <a:gd name="connsiteY11" fmla="*/ 236894 h 256162"/>
                  <a:gd name="connsiteX12" fmla="*/ 109289 w 510387"/>
                  <a:gd name="connsiteY12" fmla="*/ 245886 h 256162"/>
                  <a:gd name="connsiteX13" fmla="*/ 154847 w 510387"/>
                  <a:gd name="connsiteY13" fmla="*/ 217406 h 256162"/>
                  <a:gd name="connsiteX14" fmla="*/ 200405 w 510387"/>
                  <a:gd name="connsiteY14" fmla="*/ 232589 h 256162"/>
                  <a:gd name="connsiteX15" fmla="*/ 307066 w 510387"/>
                  <a:gd name="connsiteY15" fmla="*/ 249305 h 256162"/>
                  <a:gd name="connsiteX16" fmla="*/ 308114 w 510387"/>
                  <a:gd name="connsiteY16" fmla="*/ 240866 h 256162"/>
                  <a:gd name="connsiteX17" fmla="*/ 251659 w 510387"/>
                  <a:gd name="connsiteY17" fmla="*/ 200318 h 256162"/>
                  <a:gd name="connsiteX18" fmla="*/ 272538 w 510387"/>
                  <a:gd name="connsiteY18" fmla="*/ 158551 h 256162"/>
                  <a:gd name="connsiteX19" fmla="*/ 365559 w 510387"/>
                  <a:gd name="connsiteY19" fmla="*/ 171838 h 256162"/>
                  <a:gd name="connsiteX20" fmla="*/ 444740 w 510387"/>
                  <a:gd name="connsiteY20" fmla="*/ 139653 h 256162"/>
                  <a:gd name="connsiteX21" fmla="*/ 445826 w 510387"/>
                  <a:gd name="connsiteY21" fmla="*/ 139606 h 256162"/>
                  <a:gd name="connsiteX22" fmla="*/ 502862 w 510387"/>
                  <a:gd name="connsiteY22" fmla="*/ 143778 h 256162"/>
                  <a:gd name="connsiteX23" fmla="*/ 507834 w 510387"/>
                  <a:gd name="connsiteY23" fmla="*/ 138253 h 256162"/>
                  <a:gd name="connsiteX24" fmla="*/ 507958 w 510387"/>
                  <a:gd name="connsiteY24" fmla="*/ 94000 h 256162"/>
                  <a:gd name="connsiteX25" fmla="*/ 170982 w 510387"/>
                  <a:gd name="connsiteY25" fmla="*/ 115565 h 256162"/>
                  <a:gd name="connsiteX26" fmla="*/ 159057 w 510387"/>
                  <a:gd name="connsiteY26" fmla="*/ 113231 h 256162"/>
                  <a:gd name="connsiteX27" fmla="*/ 174535 w 510387"/>
                  <a:gd name="connsiteY27" fmla="*/ 62168 h 256162"/>
                  <a:gd name="connsiteX28" fmla="*/ 170982 w 510387"/>
                  <a:gd name="connsiteY28" fmla="*/ 115565 h 256162"/>
                  <a:gd name="connsiteX29" fmla="*/ 245411 w 510387"/>
                  <a:gd name="connsiteY29" fmla="*/ 111326 h 256162"/>
                  <a:gd name="connsiteX30" fmla="*/ 240858 w 510387"/>
                  <a:gd name="connsiteY30" fmla="*/ 109812 h 256162"/>
                  <a:gd name="connsiteX31" fmla="*/ 295341 w 510387"/>
                  <a:gd name="connsiteY31" fmla="*/ 54138 h 256162"/>
                  <a:gd name="connsiteX32" fmla="*/ 245411 w 510387"/>
                  <a:gd name="connsiteY32" fmla="*/ 111326 h 256162"/>
                  <a:gd name="connsiteX33" fmla="*/ 344756 w 510387"/>
                  <a:gd name="connsiteY33" fmla="*/ 107916 h 256162"/>
                  <a:gd name="connsiteX34" fmla="*/ 369560 w 510387"/>
                  <a:gd name="connsiteY34" fmla="*/ 83237 h 256162"/>
                  <a:gd name="connsiteX35" fmla="*/ 373608 w 510387"/>
                  <a:gd name="connsiteY35" fmla="*/ 88809 h 256162"/>
                  <a:gd name="connsiteX36" fmla="*/ 344756 w 510387"/>
                  <a:gd name="connsiteY36" fmla="*/ 107916 h 25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0387" h="256162">
                    <a:moveTo>
                      <a:pt x="507958" y="94000"/>
                    </a:moveTo>
                    <a:cubicBezTo>
                      <a:pt x="513654" y="69321"/>
                      <a:pt x="512149" y="41603"/>
                      <a:pt x="471887" y="40851"/>
                    </a:cubicBezTo>
                    <a:cubicBezTo>
                      <a:pt x="397782" y="39450"/>
                      <a:pt x="397849" y="23763"/>
                      <a:pt x="361778" y="6684"/>
                    </a:cubicBezTo>
                    <a:cubicBezTo>
                      <a:pt x="325706" y="-10403"/>
                      <a:pt x="286540" y="9332"/>
                      <a:pt x="265651" y="20724"/>
                    </a:cubicBezTo>
                    <a:cubicBezTo>
                      <a:pt x="245792" y="31554"/>
                      <a:pt x="178974" y="33126"/>
                      <a:pt x="172449" y="33250"/>
                    </a:cubicBezTo>
                    <a:cubicBezTo>
                      <a:pt x="172097" y="33259"/>
                      <a:pt x="171754" y="33297"/>
                      <a:pt x="171411" y="33393"/>
                    </a:cubicBezTo>
                    <a:cubicBezTo>
                      <a:pt x="165210" y="34964"/>
                      <a:pt x="105888" y="51061"/>
                      <a:pt x="78914" y="97810"/>
                    </a:cubicBezTo>
                    <a:cubicBezTo>
                      <a:pt x="53749" y="141425"/>
                      <a:pt x="110127" y="164295"/>
                      <a:pt x="123577" y="169019"/>
                    </a:cubicBezTo>
                    <a:cubicBezTo>
                      <a:pt x="125815" y="169800"/>
                      <a:pt x="127196" y="172143"/>
                      <a:pt x="126606" y="174439"/>
                    </a:cubicBezTo>
                    <a:cubicBezTo>
                      <a:pt x="125615" y="178296"/>
                      <a:pt x="120957" y="183240"/>
                      <a:pt x="103593" y="183240"/>
                    </a:cubicBezTo>
                    <a:cubicBezTo>
                      <a:pt x="75113" y="183240"/>
                      <a:pt x="14372" y="171848"/>
                      <a:pt x="2981" y="211720"/>
                    </a:cubicBezTo>
                    <a:cubicBezTo>
                      <a:pt x="-8412" y="251582"/>
                      <a:pt x="14048" y="253096"/>
                      <a:pt x="49996" y="236894"/>
                    </a:cubicBezTo>
                    <a:cubicBezTo>
                      <a:pt x="70903" y="227464"/>
                      <a:pt x="77018" y="242095"/>
                      <a:pt x="109289" y="245886"/>
                    </a:cubicBezTo>
                    <a:cubicBezTo>
                      <a:pt x="141560" y="249686"/>
                      <a:pt x="143455" y="234494"/>
                      <a:pt x="154847" y="217406"/>
                    </a:cubicBezTo>
                    <a:cubicBezTo>
                      <a:pt x="166239" y="200318"/>
                      <a:pt x="200405" y="232589"/>
                      <a:pt x="200405" y="232589"/>
                    </a:cubicBezTo>
                    <a:cubicBezTo>
                      <a:pt x="238658" y="266431"/>
                      <a:pt x="287168" y="255801"/>
                      <a:pt x="307066" y="249305"/>
                    </a:cubicBezTo>
                    <a:cubicBezTo>
                      <a:pt x="310847" y="248067"/>
                      <a:pt x="311476" y="242990"/>
                      <a:pt x="308114" y="240866"/>
                    </a:cubicBezTo>
                    <a:cubicBezTo>
                      <a:pt x="295512" y="232913"/>
                      <a:pt x="270671" y="216615"/>
                      <a:pt x="251659" y="200318"/>
                    </a:cubicBezTo>
                    <a:cubicBezTo>
                      <a:pt x="225084" y="177534"/>
                      <a:pt x="249764" y="160456"/>
                      <a:pt x="272538" y="158551"/>
                    </a:cubicBezTo>
                    <a:cubicBezTo>
                      <a:pt x="295322" y="156656"/>
                      <a:pt x="341194" y="185697"/>
                      <a:pt x="365559" y="171838"/>
                    </a:cubicBezTo>
                    <a:cubicBezTo>
                      <a:pt x="411117" y="145930"/>
                      <a:pt x="440435" y="140368"/>
                      <a:pt x="444740" y="139653"/>
                    </a:cubicBezTo>
                    <a:cubicBezTo>
                      <a:pt x="445102" y="139596"/>
                      <a:pt x="445464" y="139577"/>
                      <a:pt x="445826" y="139606"/>
                    </a:cubicBezTo>
                    <a:lnTo>
                      <a:pt x="502862" y="143778"/>
                    </a:lnTo>
                    <a:cubicBezTo>
                      <a:pt x="505929" y="144006"/>
                      <a:pt x="508396" y="141282"/>
                      <a:pt x="507834" y="138253"/>
                    </a:cubicBezTo>
                    <a:cubicBezTo>
                      <a:pt x="506186" y="129243"/>
                      <a:pt x="503938" y="111402"/>
                      <a:pt x="507958" y="94000"/>
                    </a:cubicBezTo>
                    <a:close/>
                    <a:moveTo>
                      <a:pt x="170982" y="115565"/>
                    </a:moveTo>
                    <a:cubicBezTo>
                      <a:pt x="168058" y="121146"/>
                      <a:pt x="159648" y="119498"/>
                      <a:pt x="159057" y="113231"/>
                    </a:cubicBezTo>
                    <a:cubicBezTo>
                      <a:pt x="156914" y="90409"/>
                      <a:pt x="156447" y="55710"/>
                      <a:pt x="174535" y="62168"/>
                    </a:cubicBezTo>
                    <a:cubicBezTo>
                      <a:pt x="192118" y="68435"/>
                      <a:pt x="180717" y="96953"/>
                      <a:pt x="170982" y="115565"/>
                    </a:cubicBezTo>
                    <a:close/>
                    <a:moveTo>
                      <a:pt x="245411" y="111326"/>
                    </a:moveTo>
                    <a:cubicBezTo>
                      <a:pt x="245258" y="111393"/>
                      <a:pt x="242744" y="113241"/>
                      <a:pt x="240858" y="109812"/>
                    </a:cubicBezTo>
                    <a:cubicBezTo>
                      <a:pt x="237724" y="104125"/>
                      <a:pt x="270747" y="27887"/>
                      <a:pt x="295341" y="54138"/>
                    </a:cubicBezTo>
                    <a:cubicBezTo>
                      <a:pt x="316534" y="76750"/>
                      <a:pt x="251145" y="108783"/>
                      <a:pt x="245411" y="111326"/>
                    </a:cubicBezTo>
                    <a:close/>
                    <a:moveTo>
                      <a:pt x="344756" y="107916"/>
                    </a:moveTo>
                    <a:cubicBezTo>
                      <a:pt x="329793" y="88657"/>
                      <a:pt x="360930" y="82903"/>
                      <a:pt x="369560" y="83237"/>
                    </a:cubicBezTo>
                    <a:cubicBezTo>
                      <a:pt x="370941" y="83294"/>
                      <a:pt x="373941" y="87456"/>
                      <a:pt x="373608" y="88809"/>
                    </a:cubicBezTo>
                    <a:cubicBezTo>
                      <a:pt x="371322" y="98039"/>
                      <a:pt x="357539" y="124366"/>
                      <a:pt x="344756" y="107916"/>
                    </a:cubicBezTo>
                    <a:close/>
                  </a:path>
                </a:pathLst>
              </a:custGeom>
              <a:solidFill>
                <a:schemeClr val="accent3"/>
              </a:solid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6ADCB8B-69BB-9F06-46AD-CA30C6B668C8}"/>
                  </a:ext>
                </a:extLst>
              </p:cNvPr>
              <p:cNvSpPr/>
              <p:nvPr/>
            </p:nvSpPr>
            <p:spPr>
              <a:xfrm>
                <a:off x="1881066" y="1805987"/>
                <a:ext cx="361328" cy="310991"/>
              </a:xfrm>
              <a:custGeom>
                <a:avLst/>
                <a:gdLst>
                  <a:gd name="connsiteX0" fmla="*/ 348079 w 361328"/>
                  <a:gd name="connsiteY0" fmla="*/ 121358 h 310991"/>
                  <a:gd name="connsiteX1" fmla="*/ 331810 w 361328"/>
                  <a:gd name="connsiteY1" fmla="*/ 90573 h 310991"/>
                  <a:gd name="connsiteX2" fmla="*/ 304388 w 361328"/>
                  <a:gd name="connsiteY2" fmla="*/ 90088 h 310991"/>
                  <a:gd name="connsiteX3" fmla="*/ 291376 w 361328"/>
                  <a:gd name="connsiteY3" fmla="*/ 94183 h 310991"/>
                  <a:gd name="connsiteX4" fmla="*/ 250771 w 361328"/>
                  <a:gd name="connsiteY4" fmla="*/ 95107 h 310991"/>
                  <a:gd name="connsiteX5" fmla="*/ 266754 w 361328"/>
                  <a:gd name="connsiteY5" fmla="*/ 47882 h 310991"/>
                  <a:gd name="connsiteX6" fmla="*/ 274603 w 361328"/>
                  <a:gd name="connsiteY6" fmla="*/ 36414 h 310991"/>
                  <a:gd name="connsiteX7" fmla="*/ 284623 w 361328"/>
                  <a:gd name="connsiteY7" fmla="*/ 14326 h 310991"/>
                  <a:gd name="connsiteX8" fmla="*/ 280051 w 361328"/>
                  <a:gd name="connsiteY8" fmla="*/ 5648 h 310991"/>
                  <a:gd name="connsiteX9" fmla="*/ 251190 w 361328"/>
                  <a:gd name="connsiteY9" fmla="*/ 95 h 310991"/>
                  <a:gd name="connsiteX10" fmla="*/ 189392 w 361328"/>
                  <a:gd name="connsiteY10" fmla="*/ 0 h 310991"/>
                  <a:gd name="connsiteX11" fmla="*/ 141539 w 361328"/>
                  <a:gd name="connsiteY11" fmla="*/ 13964 h 310991"/>
                  <a:gd name="connsiteX12" fmla="*/ 138348 w 361328"/>
                  <a:gd name="connsiteY12" fmla="*/ 30070 h 310991"/>
                  <a:gd name="connsiteX13" fmla="*/ 138548 w 361328"/>
                  <a:gd name="connsiteY13" fmla="*/ 30604 h 310991"/>
                  <a:gd name="connsiteX14" fmla="*/ 138853 w 361328"/>
                  <a:gd name="connsiteY14" fmla="*/ 31309 h 310991"/>
                  <a:gd name="connsiteX15" fmla="*/ 153007 w 361328"/>
                  <a:gd name="connsiteY15" fmla="*/ 53883 h 310991"/>
                  <a:gd name="connsiteX16" fmla="*/ 169933 w 361328"/>
                  <a:gd name="connsiteY16" fmla="*/ 86830 h 310991"/>
                  <a:gd name="connsiteX17" fmla="*/ 168904 w 361328"/>
                  <a:gd name="connsiteY17" fmla="*/ 91164 h 310991"/>
                  <a:gd name="connsiteX18" fmla="*/ 164961 w 361328"/>
                  <a:gd name="connsiteY18" fmla="*/ 92012 h 310991"/>
                  <a:gd name="connsiteX19" fmla="*/ 117555 w 361328"/>
                  <a:gd name="connsiteY19" fmla="*/ 76086 h 310991"/>
                  <a:gd name="connsiteX20" fmla="*/ 96695 w 361328"/>
                  <a:gd name="connsiteY20" fmla="*/ 62951 h 310991"/>
                  <a:gd name="connsiteX21" fmla="*/ 81131 w 361328"/>
                  <a:gd name="connsiteY21" fmla="*/ 52559 h 310991"/>
                  <a:gd name="connsiteX22" fmla="*/ 80683 w 361328"/>
                  <a:gd name="connsiteY22" fmla="*/ 52292 h 310991"/>
                  <a:gd name="connsiteX23" fmla="*/ 57500 w 361328"/>
                  <a:gd name="connsiteY23" fmla="*/ 54874 h 310991"/>
                  <a:gd name="connsiteX24" fmla="*/ 57080 w 361328"/>
                  <a:gd name="connsiteY24" fmla="*/ 55645 h 310991"/>
                  <a:gd name="connsiteX25" fmla="*/ 54175 w 361328"/>
                  <a:gd name="connsiteY25" fmla="*/ 80839 h 310991"/>
                  <a:gd name="connsiteX26" fmla="*/ 60100 w 361328"/>
                  <a:gd name="connsiteY26" fmla="*/ 87659 h 310991"/>
                  <a:gd name="connsiteX27" fmla="*/ 102467 w 361328"/>
                  <a:gd name="connsiteY27" fmla="*/ 104794 h 310991"/>
                  <a:gd name="connsiteX28" fmla="*/ 160465 w 361328"/>
                  <a:gd name="connsiteY28" fmla="*/ 147352 h 310991"/>
                  <a:gd name="connsiteX29" fmla="*/ 155359 w 361328"/>
                  <a:gd name="connsiteY29" fmla="*/ 152819 h 310991"/>
                  <a:gd name="connsiteX30" fmla="*/ 116574 w 361328"/>
                  <a:gd name="connsiteY30" fmla="*/ 147818 h 310991"/>
                  <a:gd name="connsiteX31" fmla="*/ 35535 w 361328"/>
                  <a:gd name="connsiteY31" fmla="*/ 128921 h 310991"/>
                  <a:gd name="connsiteX32" fmla="*/ 15961 w 361328"/>
                  <a:gd name="connsiteY32" fmla="*/ 129159 h 310991"/>
                  <a:gd name="connsiteX33" fmla="*/ 8503 w 361328"/>
                  <a:gd name="connsiteY33" fmla="*/ 143780 h 310991"/>
                  <a:gd name="connsiteX34" fmla="*/ 12132 w 361328"/>
                  <a:gd name="connsiteY34" fmla="*/ 161744 h 310991"/>
                  <a:gd name="connsiteX35" fmla="*/ 14408 w 361328"/>
                  <a:gd name="connsiteY35" fmla="*/ 168459 h 310991"/>
                  <a:gd name="connsiteX36" fmla="*/ 14456 w 361328"/>
                  <a:gd name="connsiteY36" fmla="*/ 168688 h 310991"/>
                  <a:gd name="connsiteX37" fmla="*/ 7893 w 361328"/>
                  <a:gd name="connsiteY37" fmla="*/ 191900 h 310991"/>
                  <a:gd name="connsiteX38" fmla="*/ 6569 w 361328"/>
                  <a:gd name="connsiteY38" fmla="*/ 232848 h 310991"/>
                  <a:gd name="connsiteX39" fmla="*/ 45508 w 361328"/>
                  <a:gd name="connsiteY39" fmla="*/ 268910 h 310991"/>
                  <a:gd name="connsiteX40" fmla="*/ 65301 w 361328"/>
                  <a:gd name="connsiteY40" fmla="*/ 285312 h 310991"/>
                  <a:gd name="connsiteX41" fmla="*/ 76912 w 361328"/>
                  <a:gd name="connsiteY41" fmla="*/ 285112 h 310991"/>
                  <a:gd name="connsiteX42" fmla="*/ 97952 w 361328"/>
                  <a:gd name="connsiteY42" fmla="*/ 277263 h 310991"/>
                  <a:gd name="connsiteX43" fmla="*/ 98190 w 361328"/>
                  <a:gd name="connsiteY43" fmla="*/ 277225 h 310991"/>
                  <a:gd name="connsiteX44" fmla="*/ 189078 w 361328"/>
                  <a:gd name="connsiteY44" fmla="*/ 306534 h 310991"/>
                  <a:gd name="connsiteX45" fmla="*/ 196584 w 361328"/>
                  <a:gd name="connsiteY45" fmla="*/ 310991 h 310991"/>
                  <a:gd name="connsiteX46" fmla="*/ 200546 w 361328"/>
                  <a:gd name="connsiteY46" fmla="*/ 310010 h 310991"/>
                  <a:gd name="connsiteX47" fmla="*/ 227330 w 361328"/>
                  <a:gd name="connsiteY47" fmla="*/ 274215 h 310991"/>
                  <a:gd name="connsiteX48" fmla="*/ 229102 w 361328"/>
                  <a:gd name="connsiteY48" fmla="*/ 269672 h 310991"/>
                  <a:gd name="connsiteX49" fmla="*/ 234741 w 361328"/>
                  <a:gd name="connsiteY49" fmla="*/ 268253 h 310991"/>
                  <a:gd name="connsiteX50" fmla="*/ 320342 w 361328"/>
                  <a:gd name="connsiteY50" fmla="*/ 273234 h 310991"/>
                  <a:gd name="connsiteX51" fmla="*/ 348079 w 361328"/>
                  <a:gd name="connsiteY51" fmla="*/ 121358 h 310991"/>
                  <a:gd name="connsiteX52" fmla="*/ 83265 w 361328"/>
                  <a:gd name="connsiteY52" fmla="*/ 206902 h 310991"/>
                  <a:gd name="connsiteX53" fmla="*/ 47574 w 361328"/>
                  <a:gd name="connsiteY53" fmla="*/ 180708 h 310991"/>
                  <a:gd name="connsiteX54" fmla="*/ 104144 w 361328"/>
                  <a:gd name="connsiteY54" fmla="*/ 179194 h 310991"/>
                  <a:gd name="connsiteX55" fmla="*/ 138310 w 361328"/>
                  <a:gd name="connsiteY55" fmla="*/ 201978 h 310991"/>
                  <a:gd name="connsiteX56" fmla="*/ 83265 w 361328"/>
                  <a:gd name="connsiteY56" fmla="*/ 206902 h 310991"/>
                  <a:gd name="connsiteX57" fmla="*/ 162237 w 361328"/>
                  <a:gd name="connsiteY57" fmla="*/ 255499 h 310991"/>
                  <a:gd name="connsiteX58" fmla="*/ 137176 w 361328"/>
                  <a:gd name="connsiteY58" fmla="*/ 243345 h 310991"/>
                  <a:gd name="connsiteX59" fmla="*/ 158436 w 361328"/>
                  <a:gd name="connsiteY59" fmla="*/ 231572 h 310991"/>
                  <a:gd name="connsiteX60" fmla="*/ 181658 w 361328"/>
                  <a:gd name="connsiteY60" fmla="*/ 246136 h 310991"/>
                  <a:gd name="connsiteX61" fmla="*/ 162237 w 361328"/>
                  <a:gd name="connsiteY61" fmla="*/ 255499 h 310991"/>
                  <a:gd name="connsiteX62" fmla="*/ 297015 w 361328"/>
                  <a:gd name="connsiteY62" fmla="*/ 155648 h 310991"/>
                  <a:gd name="connsiteX63" fmla="*/ 273098 w 361328"/>
                  <a:gd name="connsiteY63" fmla="*/ 168935 h 310991"/>
                  <a:gd name="connsiteX64" fmla="*/ 274612 w 361328"/>
                  <a:gd name="connsiteY64" fmla="*/ 145018 h 310991"/>
                  <a:gd name="connsiteX65" fmla="*/ 297015 w 361328"/>
                  <a:gd name="connsiteY65" fmla="*/ 124892 h 310991"/>
                  <a:gd name="connsiteX66" fmla="*/ 297015 w 361328"/>
                  <a:gd name="connsiteY66" fmla="*/ 155648 h 31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61328" h="310991">
                    <a:moveTo>
                      <a:pt x="348079" y="121358"/>
                    </a:moveTo>
                    <a:cubicBezTo>
                      <a:pt x="348079" y="121358"/>
                      <a:pt x="341307" y="95936"/>
                      <a:pt x="331810" y="90573"/>
                    </a:cubicBezTo>
                    <a:cubicBezTo>
                      <a:pt x="325105" y="86782"/>
                      <a:pt x="316380" y="86630"/>
                      <a:pt x="304388" y="90088"/>
                    </a:cubicBezTo>
                    <a:cubicBezTo>
                      <a:pt x="300473" y="91050"/>
                      <a:pt x="296053" y="92574"/>
                      <a:pt x="291376" y="94183"/>
                    </a:cubicBezTo>
                    <a:cubicBezTo>
                      <a:pt x="272126" y="100813"/>
                      <a:pt x="256915" y="105080"/>
                      <a:pt x="250771" y="95107"/>
                    </a:cubicBezTo>
                    <a:cubicBezTo>
                      <a:pt x="242599" y="81801"/>
                      <a:pt x="256563" y="62198"/>
                      <a:pt x="266754" y="47882"/>
                    </a:cubicBezTo>
                    <a:cubicBezTo>
                      <a:pt x="268612" y="45272"/>
                      <a:pt x="273717" y="37729"/>
                      <a:pt x="274603" y="36414"/>
                    </a:cubicBezTo>
                    <a:cubicBezTo>
                      <a:pt x="278718" y="30280"/>
                      <a:pt x="283376" y="23327"/>
                      <a:pt x="284623" y="14326"/>
                    </a:cubicBezTo>
                    <a:cubicBezTo>
                      <a:pt x="285109" y="10782"/>
                      <a:pt x="283223" y="7287"/>
                      <a:pt x="280051" y="5648"/>
                    </a:cubicBezTo>
                    <a:cubicBezTo>
                      <a:pt x="270755" y="867"/>
                      <a:pt x="260363" y="457"/>
                      <a:pt x="251190" y="95"/>
                    </a:cubicBezTo>
                    <a:cubicBezTo>
                      <a:pt x="250028" y="48"/>
                      <a:pt x="189392" y="0"/>
                      <a:pt x="189392" y="0"/>
                    </a:cubicBezTo>
                    <a:cubicBezTo>
                      <a:pt x="175000" y="781"/>
                      <a:pt x="153254" y="1962"/>
                      <a:pt x="141539" y="13964"/>
                    </a:cubicBezTo>
                    <a:cubicBezTo>
                      <a:pt x="135367" y="20250"/>
                      <a:pt x="136509" y="25175"/>
                      <a:pt x="138348" y="30070"/>
                    </a:cubicBezTo>
                    <a:lnTo>
                      <a:pt x="138548" y="30604"/>
                    </a:lnTo>
                    <a:cubicBezTo>
                      <a:pt x="138634" y="30842"/>
                      <a:pt x="138738" y="31080"/>
                      <a:pt x="138853" y="31309"/>
                    </a:cubicBezTo>
                    <a:cubicBezTo>
                      <a:pt x="142777" y="39481"/>
                      <a:pt x="147978" y="46806"/>
                      <a:pt x="153007" y="53883"/>
                    </a:cubicBezTo>
                    <a:cubicBezTo>
                      <a:pt x="160636" y="64627"/>
                      <a:pt x="167837" y="74771"/>
                      <a:pt x="169933" y="86830"/>
                    </a:cubicBezTo>
                    <a:cubicBezTo>
                      <a:pt x="170266" y="88621"/>
                      <a:pt x="169885" y="90202"/>
                      <a:pt x="168904" y="91164"/>
                    </a:cubicBezTo>
                    <a:cubicBezTo>
                      <a:pt x="167751" y="92297"/>
                      <a:pt x="166123" y="92250"/>
                      <a:pt x="164961" y="92012"/>
                    </a:cubicBezTo>
                    <a:cubicBezTo>
                      <a:pt x="148054" y="88525"/>
                      <a:pt x="132109" y="83172"/>
                      <a:pt x="117555" y="76086"/>
                    </a:cubicBezTo>
                    <a:cubicBezTo>
                      <a:pt x="110211" y="72523"/>
                      <a:pt x="103648" y="67875"/>
                      <a:pt x="96695" y="62951"/>
                    </a:cubicBezTo>
                    <a:cubicBezTo>
                      <a:pt x="91751" y="59455"/>
                      <a:pt x="86636" y="55836"/>
                      <a:pt x="81131" y="52559"/>
                    </a:cubicBezTo>
                    <a:lnTo>
                      <a:pt x="80683" y="52292"/>
                    </a:lnTo>
                    <a:cubicBezTo>
                      <a:pt x="76378" y="49730"/>
                      <a:pt x="64939" y="42929"/>
                      <a:pt x="57500" y="54874"/>
                    </a:cubicBezTo>
                    <a:cubicBezTo>
                      <a:pt x="57366" y="55121"/>
                      <a:pt x="57214" y="55397"/>
                      <a:pt x="57080" y="55645"/>
                    </a:cubicBezTo>
                    <a:cubicBezTo>
                      <a:pt x="52128" y="65904"/>
                      <a:pt x="51156" y="74381"/>
                      <a:pt x="54175" y="80839"/>
                    </a:cubicBezTo>
                    <a:cubicBezTo>
                      <a:pt x="54585" y="81715"/>
                      <a:pt x="59452" y="87230"/>
                      <a:pt x="60100" y="87659"/>
                    </a:cubicBezTo>
                    <a:cubicBezTo>
                      <a:pt x="72178" y="95669"/>
                      <a:pt x="87580" y="100308"/>
                      <a:pt x="102467" y="104794"/>
                    </a:cubicBezTo>
                    <a:cubicBezTo>
                      <a:pt x="129737" y="113014"/>
                      <a:pt x="155493" y="120777"/>
                      <a:pt x="160465" y="147352"/>
                    </a:cubicBezTo>
                    <a:cubicBezTo>
                      <a:pt x="160712" y="149400"/>
                      <a:pt x="156569" y="153048"/>
                      <a:pt x="155359" y="152819"/>
                    </a:cubicBezTo>
                    <a:cubicBezTo>
                      <a:pt x="142491" y="150333"/>
                      <a:pt x="129318" y="149057"/>
                      <a:pt x="116574" y="147818"/>
                    </a:cubicBezTo>
                    <a:cubicBezTo>
                      <a:pt x="97638" y="145980"/>
                      <a:pt x="40602" y="130445"/>
                      <a:pt x="35535" y="128921"/>
                    </a:cubicBezTo>
                    <a:cubicBezTo>
                      <a:pt x="29982" y="127235"/>
                      <a:pt x="22371" y="124930"/>
                      <a:pt x="15961" y="129159"/>
                    </a:cubicBezTo>
                    <a:cubicBezTo>
                      <a:pt x="9675" y="133302"/>
                      <a:pt x="8798" y="141189"/>
                      <a:pt x="8503" y="143780"/>
                    </a:cubicBezTo>
                    <a:cubicBezTo>
                      <a:pt x="7731" y="150657"/>
                      <a:pt x="10065" y="156543"/>
                      <a:pt x="12132" y="161744"/>
                    </a:cubicBezTo>
                    <a:cubicBezTo>
                      <a:pt x="13104" y="164182"/>
                      <a:pt x="14008" y="166478"/>
                      <a:pt x="14408" y="168459"/>
                    </a:cubicBezTo>
                    <a:cubicBezTo>
                      <a:pt x="14428" y="168535"/>
                      <a:pt x="14437" y="168612"/>
                      <a:pt x="14456" y="168688"/>
                    </a:cubicBezTo>
                    <a:cubicBezTo>
                      <a:pt x="16018" y="175489"/>
                      <a:pt x="12075" y="183461"/>
                      <a:pt x="7893" y="191900"/>
                    </a:cubicBezTo>
                    <a:cubicBezTo>
                      <a:pt x="1845" y="204111"/>
                      <a:pt x="-5680" y="219294"/>
                      <a:pt x="6569" y="232848"/>
                    </a:cubicBezTo>
                    <a:cubicBezTo>
                      <a:pt x="17809" y="246821"/>
                      <a:pt x="31887" y="258051"/>
                      <a:pt x="45508" y="268910"/>
                    </a:cubicBezTo>
                    <a:cubicBezTo>
                      <a:pt x="52166" y="274215"/>
                      <a:pt x="59043" y="279702"/>
                      <a:pt x="65301" y="285312"/>
                    </a:cubicBezTo>
                    <a:cubicBezTo>
                      <a:pt x="68625" y="288293"/>
                      <a:pt x="73692" y="288208"/>
                      <a:pt x="76912" y="285112"/>
                    </a:cubicBezTo>
                    <a:cubicBezTo>
                      <a:pt x="80683" y="281492"/>
                      <a:pt x="88151" y="278711"/>
                      <a:pt x="97952" y="277263"/>
                    </a:cubicBezTo>
                    <a:cubicBezTo>
                      <a:pt x="98029" y="277254"/>
                      <a:pt x="98114" y="277235"/>
                      <a:pt x="98190" y="277225"/>
                    </a:cubicBezTo>
                    <a:cubicBezTo>
                      <a:pt x="139215" y="269977"/>
                      <a:pt x="170371" y="272196"/>
                      <a:pt x="189078" y="306534"/>
                    </a:cubicBezTo>
                    <a:cubicBezTo>
                      <a:pt x="190631" y="309372"/>
                      <a:pt x="193555" y="310991"/>
                      <a:pt x="196584" y="310991"/>
                    </a:cubicBezTo>
                    <a:cubicBezTo>
                      <a:pt x="197917" y="310991"/>
                      <a:pt x="199279" y="310677"/>
                      <a:pt x="200546" y="310010"/>
                    </a:cubicBezTo>
                    <a:cubicBezTo>
                      <a:pt x="216824" y="301476"/>
                      <a:pt x="222168" y="287617"/>
                      <a:pt x="227330" y="274215"/>
                    </a:cubicBezTo>
                    <a:cubicBezTo>
                      <a:pt x="227902" y="272720"/>
                      <a:pt x="228492" y="271196"/>
                      <a:pt x="229102" y="269672"/>
                    </a:cubicBezTo>
                    <a:cubicBezTo>
                      <a:pt x="230007" y="267405"/>
                      <a:pt x="232836" y="266729"/>
                      <a:pt x="234741" y="268253"/>
                    </a:cubicBezTo>
                    <a:cubicBezTo>
                      <a:pt x="256734" y="285798"/>
                      <a:pt x="295491" y="286150"/>
                      <a:pt x="320342" y="273234"/>
                    </a:cubicBezTo>
                    <a:cubicBezTo>
                      <a:pt x="362976" y="250050"/>
                      <a:pt x="372577" y="197530"/>
                      <a:pt x="348079" y="121358"/>
                    </a:cubicBezTo>
                    <a:close/>
                    <a:moveTo>
                      <a:pt x="83265" y="206902"/>
                    </a:moveTo>
                    <a:cubicBezTo>
                      <a:pt x="56309" y="204245"/>
                      <a:pt x="44907" y="185738"/>
                      <a:pt x="47574" y="180708"/>
                    </a:cubicBezTo>
                    <a:cubicBezTo>
                      <a:pt x="50994" y="174250"/>
                      <a:pt x="85922" y="175012"/>
                      <a:pt x="104144" y="179194"/>
                    </a:cubicBezTo>
                    <a:cubicBezTo>
                      <a:pt x="122365" y="183366"/>
                      <a:pt x="138310" y="194377"/>
                      <a:pt x="138310" y="201978"/>
                    </a:cubicBezTo>
                    <a:cubicBezTo>
                      <a:pt x="138310" y="209579"/>
                      <a:pt x="110221" y="209560"/>
                      <a:pt x="83265" y="206902"/>
                    </a:cubicBezTo>
                    <a:close/>
                    <a:moveTo>
                      <a:pt x="162237" y="255499"/>
                    </a:moveTo>
                    <a:cubicBezTo>
                      <a:pt x="149711" y="254737"/>
                      <a:pt x="137176" y="248660"/>
                      <a:pt x="137176" y="243345"/>
                    </a:cubicBezTo>
                    <a:cubicBezTo>
                      <a:pt x="137176" y="238030"/>
                      <a:pt x="150464" y="230057"/>
                      <a:pt x="158436" y="231572"/>
                    </a:cubicBezTo>
                    <a:cubicBezTo>
                      <a:pt x="166408" y="233086"/>
                      <a:pt x="181344" y="240573"/>
                      <a:pt x="181658" y="246136"/>
                    </a:cubicBezTo>
                    <a:cubicBezTo>
                      <a:pt x="181886" y="249993"/>
                      <a:pt x="174762" y="256261"/>
                      <a:pt x="162237" y="255499"/>
                    </a:cubicBezTo>
                    <a:close/>
                    <a:moveTo>
                      <a:pt x="297015" y="155648"/>
                    </a:moveTo>
                    <a:cubicBezTo>
                      <a:pt x="290938" y="164383"/>
                      <a:pt x="278794" y="174250"/>
                      <a:pt x="273098" y="168935"/>
                    </a:cubicBezTo>
                    <a:cubicBezTo>
                      <a:pt x="267402" y="163621"/>
                      <a:pt x="266640" y="155648"/>
                      <a:pt x="274612" y="145018"/>
                    </a:cubicBezTo>
                    <a:cubicBezTo>
                      <a:pt x="282585" y="134388"/>
                      <a:pt x="290557" y="121853"/>
                      <a:pt x="297015" y="124892"/>
                    </a:cubicBezTo>
                    <a:cubicBezTo>
                      <a:pt x="305778" y="129016"/>
                      <a:pt x="303092" y="146914"/>
                      <a:pt x="297015" y="155648"/>
                    </a:cubicBezTo>
                    <a:close/>
                  </a:path>
                </a:pathLst>
              </a:custGeom>
              <a:solidFill>
                <a:schemeClr val="accent3"/>
              </a:solid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234AB4D-CD0F-42B1-11C4-F9652B2BC218}"/>
                  </a:ext>
                </a:extLst>
              </p:cNvPr>
              <p:cNvSpPr/>
              <p:nvPr/>
            </p:nvSpPr>
            <p:spPr>
              <a:xfrm>
                <a:off x="1513988" y="2081628"/>
                <a:ext cx="609719" cy="447011"/>
              </a:xfrm>
              <a:custGeom>
                <a:avLst/>
                <a:gdLst>
                  <a:gd name="connsiteX0" fmla="*/ 609696 w 609719"/>
                  <a:gd name="connsiteY0" fmla="*/ 95815 h 447011"/>
                  <a:gd name="connsiteX1" fmla="*/ 598790 w 609719"/>
                  <a:gd name="connsiteY1" fmla="*/ 72774 h 447011"/>
                  <a:gd name="connsiteX2" fmla="*/ 598780 w 609719"/>
                  <a:gd name="connsiteY2" fmla="*/ 72765 h 447011"/>
                  <a:gd name="connsiteX3" fmla="*/ 575282 w 609719"/>
                  <a:gd name="connsiteY3" fmla="*/ 63173 h 447011"/>
                  <a:gd name="connsiteX4" fmla="*/ 556203 w 609719"/>
                  <a:gd name="connsiteY4" fmla="*/ 50572 h 447011"/>
                  <a:gd name="connsiteX5" fmla="*/ 476022 w 609719"/>
                  <a:gd name="connsiteY5" fmla="*/ 5509 h 447011"/>
                  <a:gd name="connsiteX6" fmla="*/ 470840 w 609719"/>
                  <a:gd name="connsiteY6" fmla="*/ 5414 h 447011"/>
                  <a:gd name="connsiteX7" fmla="*/ 448276 w 609719"/>
                  <a:gd name="connsiteY7" fmla="*/ 7595 h 447011"/>
                  <a:gd name="connsiteX8" fmla="*/ 443084 w 609719"/>
                  <a:gd name="connsiteY8" fmla="*/ 14539 h 447011"/>
                  <a:gd name="connsiteX9" fmla="*/ 446647 w 609719"/>
                  <a:gd name="connsiteY9" fmla="*/ 22444 h 447011"/>
                  <a:gd name="connsiteX10" fmla="*/ 456886 w 609719"/>
                  <a:gd name="connsiteY10" fmla="*/ 54229 h 447011"/>
                  <a:gd name="connsiteX11" fmla="*/ 453876 w 609719"/>
                  <a:gd name="connsiteY11" fmla="*/ 57096 h 447011"/>
                  <a:gd name="connsiteX12" fmla="*/ 414871 w 609719"/>
                  <a:gd name="connsiteY12" fmla="*/ 30083 h 447011"/>
                  <a:gd name="connsiteX13" fmla="*/ 395831 w 609719"/>
                  <a:gd name="connsiteY13" fmla="*/ 10033 h 447011"/>
                  <a:gd name="connsiteX14" fmla="*/ 337262 w 609719"/>
                  <a:gd name="connsiteY14" fmla="*/ 8462 h 447011"/>
                  <a:gd name="connsiteX15" fmla="*/ 333623 w 609719"/>
                  <a:gd name="connsiteY15" fmla="*/ 9909 h 447011"/>
                  <a:gd name="connsiteX16" fmla="*/ 315554 w 609719"/>
                  <a:gd name="connsiteY16" fmla="*/ 17063 h 447011"/>
                  <a:gd name="connsiteX17" fmla="*/ 261728 w 609719"/>
                  <a:gd name="connsiteY17" fmla="*/ 21654 h 447011"/>
                  <a:gd name="connsiteX18" fmla="*/ 261519 w 609719"/>
                  <a:gd name="connsiteY18" fmla="*/ 21749 h 447011"/>
                  <a:gd name="connsiteX19" fmla="*/ 245841 w 609719"/>
                  <a:gd name="connsiteY19" fmla="*/ 30322 h 447011"/>
                  <a:gd name="connsiteX20" fmla="*/ 231439 w 609719"/>
                  <a:gd name="connsiteY20" fmla="*/ 38218 h 447011"/>
                  <a:gd name="connsiteX21" fmla="*/ 231172 w 609719"/>
                  <a:gd name="connsiteY21" fmla="*/ 38351 h 447011"/>
                  <a:gd name="connsiteX22" fmla="*/ 194196 w 609719"/>
                  <a:gd name="connsiteY22" fmla="*/ 50676 h 447011"/>
                  <a:gd name="connsiteX23" fmla="*/ 121825 w 609719"/>
                  <a:gd name="connsiteY23" fmla="*/ 93691 h 447011"/>
                  <a:gd name="connsiteX24" fmla="*/ 122873 w 609719"/>
                  <a:gd name="connsiteY24" fmla="*/ 103454 h 447011"/>
                  <a:gd name="connsiteX25" fmla="*/ 127540 w 609719"/>
                  <a:gd name="connsiteY25" fmla="*/ 108293 h 447011"/>
                  <a:gd name="connsiteX26" fmla="*/ 125092 w 609719"/>
                  <a:gd name="connsiteY26" fmla="*/ 109227 h 447011"/>
                  <a:gd name="connsiteX27" fmla="*/ 49407 w 609719"/>
                  <a:gd name="connsiteY27" fmla="*/ 174244 h 447011"/>
                  <a:gd name="connsiteX28" fmla="*/ 44854 w 609719"/>
                  <a:gd name="connsiteY28" fmla="*/ 191332 h 447011"/>
                  <a:gd name="connsiteX29" fmla="*/ 9202 w 609719"/>
                  <a:gd name="connsiteY29" fmla="*/ 243424 h 447011"/>
                  <a:gd name="connsiteX30" fmla="*/ 8525 w 609719"/>
                  <a:gd name="connsiteY30" fmla="*/ 245072 h 447011"/>
                  <a:gd name="connsiteX31" fmla="*/ 7220 w 609719"/>
                  <a:gd name="connsiteY31" fmla="*/ 292973 h 447011"/>
                  <a:gd name="connsiteX32" fmla="*/ 15850 w 609719"/>
                  <a:gd name="connsiteY32" fmla="*/ 293916 h 447011"/>
                  <a:gd name="connsiteX33" fmla="*/ 51302 w 609719"/>
                  <a:gd name="connsiteY33" fmla="*/ 269647 h 447011"/>
                  <a:gd name="connsiteX34" fmla="*/ 91345 w 609719"/>
                  <a:gd name="connsiteY34" fmla="*/ 244653 h 447011"/>
                  <a:gd name="connsiteX35" fmla="*/ 182242 w 609719"/>
                  <a:gd name="connsiteY35" fmla="*/ 263846 h 447011"/>
                  <a:gd name="connsiteX36" fmla="*/ 185909 w 609719"/>
                  <a:gd name="connsiteY36" fmla="*/ 267989 h 447011"/>
                  <a:gd name="connsiteX37" fmla="*/ 59198 w 609719"/>
                  <a:gd name="connsiteY37" fmla="*/ 308452 h 447011"/>
                  <a:gd name="connsiteX38" fmla="*/ 43006 w 609719"/>
                  <a:gd name="connsiteY38" fmla="*/ 383851 h 447011"/>
                  <a:gd name="connsiteX39" fmla="*/ 45682 w 609719"/>
                  <a:gd name="connsiteY39" fmla="*/ 403930 h 447011"/>
                  <a:gd name="connsiteX40" fmla="*/ 49445 w 609719"/>
                  <a:gd name="connsiteY40" fmla="*/ 438753 h 447011"/>
                  <a:gd name="connsiteX41" fmla="*/ 53293 w 609719"/>
                  <a:gd name="connsiteY41" fmla="*/ 445611 h 447011"/>
                  <a:gd name="connsiteX42" fmla="*/ 57979 w 609719"/>
                  <a:gd name="connsiteY42" fmla="*/ 447012 h 447011"/>
                  <a:gd name="connsiteX43" fmla="*/ 61113 w 609719"/>
                  <a:gd name="connsiteY43" fmla="*/ 446412 h 447011"/>
                  <a:gd name="connsiteX44" fmla="*/ 101166 w 609719"/>
                  <a:gd name="connsiteY44" fmla="*/ 425095 h 447011"/>
                  <a:gd name="connsiteX45" fmla="*/ 177880 w 609719"/>
                  <a:gd name="connsiteY45" fmla="*/ 346075 h 447011"/>
                  <a:gd name="connsiteX46" fmla="*/ 218885 w 609719"/>
                  <a:gd name="connsiteY46" fmla="*/ 299641 h 447011"/>
                  <a:gd name="connsiteX47" fmla="*/ 221476 w 609719"/>
                  <a:gd name="connsiteY47" fmla="*/ 299422 h 447011"/>
                  <a:gd name="connsiteX48" fmla="*/ 219704 w 609719"/>
                  <a:gd name="connsiteY48" fmla="*/ 339160 h 447011"/>
                  <a:gd name="connsiteX49" fmla="*/ 211160 w 609719"/>
                  <a:gd name="connsiteY49" fmla="*/ 351571 h 447011"/>
                  <a:gd name="connsiteX50" fmla="*/ 201645 w 609719"/>
                  <a:gd name="connsiteY50" fmla="*/ 365430 h 447011"/>
                  <a:gd name="connsiteX51" fmla="*/ 202445 w 609719"/>
                  <a:gd name="connsiteY51" fmla="*/ 375184 h 447011"/>
                  <a:gd name="connsiteX52" fmla="*/ 211875 w 609719"/>
                  <a:gd name="connsiteY52" fmla="*/ 377784 h 447011"/>
                  <a:gd name="connsiteX53" fmla="*/ 287894 w 609719"/>
                  <a:gd name="connsiteY53" fmla="*/ 313728 h 447011"/>
                  <a:gd name="connsiteX54" fmla="*/ 288056 w 609719"/>
                  <a:gd name="connsiteY54" fmla="*/ 313509 h 447011"/>
                  <a:gd name="connsiteX55" fmla="*/ 306582 w 609719"/>
                  <a:gd name="connsiteY55" fmla="*/ 263789 h 447011"/>
                  <a:gd name="connsiteX56" fmla="*/ 332052 w 609719"/>
                  <a:gd name="connsiteY56" fmla="*/ 209496 h 447011"/>
                  <a:gd name="connsiteX57" fmla="*/ 334966 w 609719"/>
                  <a:gd name="connsiteY57" fmla="*/ 208249 h 447011"/>
                  <a:gd name="connsiteX58" fmla="*/ 339472 w 609719"/>
                  <a:gd name="connsiteY58" fmla="*/ 225908 h 447011"/>
                  <a:gd name="connsiteX59" fmla="*/ 340300 w 609719"/>
                  <a:gd name="connsiteY59" fmla="*/ 263570 h 447011"/>
                  <a:gd name="connsiteX60" fmla="*/ 345186 w 609719"/>
                  <a:gd name="connsiteY60" fmla="*/ 310766 h 447011"/>
                  <a:gd name="connsiteX61" fmla="*/ 345282 w 609719"/>
                  <a:gd name="connsiteY61" fmla="*/ 310909 h 447011"/>
                  <a:gd name="connsiteX62" fmla="*/ 347587 w 609719"/>
                  <a:gd name="connsiteY62" fmla="*/ 313909 h 447011"/>
                  <a:gd name="connsiteX63" fmla="*/ 347787 w 609719"/>
                  <a:gd name="connsiteY63" fmla="*/ 314119 h 447011"/>
                  <a:gd name="connsiteX64" fmla="*/ 355445 w 609719"/>
                  <a:gd name="connsiteY64" fmla="*/ 316576 h 447011"/>
                  <a:gd name="connsiteX65" fmla="*/ 371228 w 609719"/>
                  <a:gd name="connsiteY65" fmla="*/ 309042 h 447011"/>
                  <a:gd name="connsiteX66" fmla="*/ 412004 w 609719"/>
                  <a:gd name="connsiteY66" fmla="*/ 159738 h 447011"/>
                  <a:gd name="connsiteX67" fmla="*/ 411642 w 609719"/>
                  <a:gd name="connsiteY67" fmla="*/ 157709 h 447011"/>
                  <a:gd name="connsiteX68" fmla="*/ 413119 w 609719"/>
                  <a:gd name="connsiteY68" fmla="*/ 156290 h 447011"/>
                  <a:gd name="connsiteX69" fmla="*/ 445523 w 609719"/>
                  <a:gd name="connsiteY69" fmla="*/ 167072 h 447011"/>
                  <a:gd name="connsiteX70" fmla="*/ 454772 w 609719"/>
                  <a:gd name="connsiteY70" fmla="*/ 185579 h 447011"/>
                  <a:gd name="connsiteX71" fmla="*/ 463887 w 609719"/>
                  <a:gd name="connsiteY71" fmla="*/ 204219 h 447011"/>
                  <a:gd name="connsiteX72" fmla="*/ 464163 w 609719"/>
                  <a:gd name="connsiteY72" fmla="*/ 204600 h 447011"/>
                  <a:gd name="connsiteX73" fmla="*/ 477413 w 609719"/>
                  <a:gd name="connsiteY73" fmla="*/ 208487 h 447011"/>
                  <a:gd name="connsiteX74" fmla="*/ 511207 w 609719"/>
                  <a:gd name="connsiteY74" fmla="*/ 180255 h 447011"/>
                  <a:gd name="connsiteX75" fmla="*/ 527038 w 609719"/>
                  <a:gd name="connsiteY75" fmla="*/ 141335 h 447011"/>
                  <a:gd name="connsiteX76" fmla="*/ 516951 w 609719"/>
                  <a:gd name="connsiteY76" fmla="*/ 121962 h 447011"/>
                  <a:gd name="connsiteX77" fmla="*/ 508845 w 609719"/>
                  <a:gd name="connsiteY77" fmla="*/ 102254 h 447011"/>
                  <a:gd name="connsiteX78" fmla="*/ 522418 w 609719"/>
                  <a:gd name="connsiteY78" fmla="*/ 98368 h 447011"/>
                  <a:gd name="connsiteX79" fmla="*/ 548726 w 609719"/>
                  <a:gd name="connsiteY79" fmla="*/ 113027 h 447011"/>
                  <a:gd name="connsiteX80" fmla="*/ 581378 w 609719"/>
                  <a:gd name="connsiteY80" fmla="*/ 129343 h 447011"/>
                  <a:gd name="connsiteX81" fmla="*/ 597837 w 609719"/>
                  <a:gd name="connsiteY81" fmla="*/ 125438 h 447011"/>
                  <a:gd name="connsiteX82" fmla="*/ 609696 w 609719"/>
                  <a:gd name="connsiteY82" fmla="*/ 95815 h 447011"/>
                  <a:gd name="connsiteX83" fmla="*/ 362551 w 609719"/>
                  <a:gd name="connsiteY83" fmla="*/ 110884 h 447011"/>
                  <a:gd name="connsiteX84" fmla="*/ 361265 w 609719"/>
                  <a:gd name="connsiteY84" fmla="*/ 114465 h 447011"/>
                  <a:gd name="connsiteX85" fmla="*/ 355950 w 609719"/>
                  <a:gd name="connsiteY85" fmla="*/ 123152 h 447011"/>
                  <a:gd name="connsiteX86" fmla="*/ 248984 w 609719"/>
                  <a:gd name="connsiteY86" fmla="*/ 108617 h 447011"/>
                  <a:gd name="connsiteX87" fmla="*/ 254956 w 609719"/>
                  <a:gd name="connsiteY87" fmla="*/ 104416 h 447011"/>
                  <a:gd name="connsiteX88" fmla="*/ 354854 w 609719"/>
                  <a:gd name="connsiteY88" fmla="*/ 94072 h 447011"/>
                  <a:gd name="connsiteX89" fmla="*/ 363141 w 609719"/>
                  <a:gd name="connsiteY89" fmla="*/ 105436 h 447011"/>
                  <a:gd name="connsiteX90" fmla="*/ 362551 w 609719"/>
                  <a:gd name="connsiteY90" fmla="*/ 110884 h 44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9719" h="447011">
                    <a:moveTo>
                      <a:pt x="609696" y="95815"/>
                    </a:moveTo>
                    <a:cubicBezTo>
                      <a:pt x="609362" y="86271"/>
                      <a:pt x="605486" y="78089"/>
                      <a:pt x="598790" y="72774"/>
                    </a:cubicBezTo>
                    <a:cubicBezTo>
                      <a:pt x="598790" y="72774"/>
                      <a:pt x="598780" y="72774"/>
                      <a:pt x="598780" y="72765"/>
                    </a:cubicBezTo>
                    <a:cubicBezTo>
                      <a:pt x="592294" y="67631"/>
                      <a:pt x="584007" y="64402"/>
                      <a:pt x="575282" y="63173"/>
                    </a:cubicBezTo>
                    <a:cubicBezTo>
                      <a:pt x="564023" y="61583"/>
                      <a:pt x="557032" y="52801"/>
                      <a:pt x="556203" y="50572"/>
                    </a:cubicBezTo>
                    <a:cubicBezTo>
                      <a:pt x="540373" y="8052"/>
                      <a:pt x="517722" y="2147"/>
                      <a:pt x="476022" y="5509"/>
                    </a:cubicBezTo>
                    <a:cubicBezTo>
                      <a:pt x="474898" y="5566"/>
                      <a:pt x="472926" y="5490"/>
                      <a:pt x="470840" y="5414"/>
                    </a:cubicBezTo>
                    <a:cubicBezTo>
                      <a:pt x="463744" y="5147"/>
                      <a:pt x="454905" y="4823"/>
                      <a:pt x="448276" y="7595"/>
                    </a:cubicBezTo>
                    <a:cubicBezTo>
                      <a:pt x="445409" y="8795"/>
                      <a:pt x="443418" y="11453"/>
                      <a:pt x="443084" y="14539"/>
                    </a:cubicBezTo>
                    <a:cubicBezTo>
                      <a:pt x="442742" y="17625"/>
                      <a:pt x="444104" y="20654"/>
                      <a:pt x="446647" y="22444"/>
                    </a:cubicBezTo>
                    <a:cubicBezTo>
                      <a:pt x="452124" y="26311"/>
                      <a:pt x="459601" y="44847"/>
                      <a:pt x="456886" y="54229"/>
                    </a:cubicBezTo>
                    <a:cubicBezTo>
                      <a:pt x="456258" y="56391"/>
                      <a:pt x="455448" y="56944"/>
                      <a:pt x="453876" y="57096"/>
                    </a:cubicBezTo>
                    <a:cubicBezTo>
                      <a:pt x="436331" y="55496"/>
                      <a:pt x="426378" y="43714"/>
                      <a:pt x="414871" y="30083"/>
                    </a:cubicBezTo>
                    <a:cubicBezTo>
                      <a:pt x="409090" y="23244"/>
                      <a:pt x="403118" y="16167"/>
                      <a:pt x="395831" y="10033"/>
                    </a:cubicBezTo>
                    <a:cubicBezTo>
                      <a:pt x="376286" y="-7169"/>
                      <a:pt x="354654" y="1499"/>
                      <a:pt x="337262" y="8462"/>
                    </a:cubicBezTo>
                    <a:cubicBezTo>
                      <a:pt x="336052" y="8947"/>
                      <a:pt x="334842" y="9433"/>
                      <a:pt x="333623" y="9909"/>
                    </a:cubicBezTo>
                    <a:cubicBezTo>
                      <a:pt x="330556" y="11119"/>
                      <a:pt x="320869" y="16301"/>
                      <a:pt x="315554" y="17063"/>
                    </a:cubicBezTo>
                    <a:cubicBezTo>
                      <a:pt x="312287" y="17529"/>
                      <a:pt x="293351" y="8004"/>
                      <a:pt x="261728" y="21654"/>
                    </a:cubicBezTo>
                    <a:cubicBezTo>
                      <a:pt x="261662" y="21682"/>
                      <a:pt x="261586" y="21720"/>
                      <a:pt x="261519" y="21749"/>
                    </a:cubicBezTo>
                    <a:cubicBezTo>
                      <a:pt x="255975" y="24321"/>
                      <a:pt x="250822" y="27369"/>
                      <a:pt x="245841" y="30322"/>
                    </a:cubicBezTo>
                    <a:cubicBezTo>
                      <a:pt x="240926" y="33227"/>
                      <a:pt x="236287" y="35979"/>
                      <a:pt x="231439" y="38218"/>
                    </a:cubicBezTo>
                    <a:cubicBezTo>
                      <a:pt x="231344" y="38256"/>
                      <a:pt x="231258" y="38303"/>
                      <a:pt x="231172" y="38351"/>
                    </a:cubicBezTo>
                    <a:cubicBezTo>
                      <a:pt x="220323" y="43818"/>
                      <a:pt x="207626" y="47152"/>
                      <a:pt x="194196" y="50676"/>
                    </a:cubicBezTo>
                    <a:cubicBezTo>
                      <a:pt x="166250" y="58011"/>
                      <a:pt x="137351" y="65593"/>
                      <a:pt x="121825" y="93691"/>
                    </a:cubicBezTo>
                    <a:cubicBezTo>
                      <a:pt x="120082" y="96844"/>
                      <a:pt x="120501" y="100740"/>
                      <a:pt x="122873" y="103454"/>
                    </a:cubicBezTo>
                    <a:cubicBezTo>
                      <a:pt x="123759" y="104474"/>
                      <a:pt x="125521" y="106379"/>
                      <a:pt x="127540" y="108293"/>
                    </a:cubicBezTo>
                    <a:cubicBezTo>
                      <a:pt x="126721" y="108607"/>
                      <a:pt x="125911" y="108903"/>
                      <a:pt x="125092" y="109227"/>
                    </a:cubicBezTo>
                    <a:cubicBezTo>
                      <a:pt x="90202" y="123428"/>
                      <a:pt x="70543" y="142488"/>
                      <a:pt x="49407" y="174244"/>
                    </a:cubicBezTo>
                    <a:cubicBezTo>
                      <a:pt x="47302" y="177407"/>
                      <a:pt x="42396" y="188427"/>
                      <a:pt x="44854" y="191332"/>
                    </a:cubicBezTo>
                    <a:cubicBezTo>
                      <a:pt x="47311" y="194237"/>
                      <a:pt x="25108" y="203486"/>
                      <a:pt x="9202" y="243424"/>
                    </a:cubicBezTo>
                    <a:lnTo>
                      <a:pt x="8525" y="245072"/>
                    </a:lnTo>
                    <a:cubicBezTo>
                      <a:pt x="3134" y="258121"/>
                      <a:pt x="-6915" y="282420"/>
                      <a:pt x="7220" y="292973"/>
                    </a:cubicBezTo>
                    <a:cubicBezTo>
                      <a:pt x="9716" y="294831"/>
                      <a:pt x="13021" y="295193"/>
                      <a:pt x="15850" y="293916"/>
                    </a:cubicBezTo>
                    <a:cubicBezTo>
                      <a:pt x="29318" y="287830"/>
                      <a:pt x="40491" y="278581"/>
                      <a:pt x="51302" y="269647"/>
                    </a:cubicBezTo>
                    <a:cubicBezTo>
                      <a:pt x="64094" y="259064"/>
                      <a:pt x="76182" y="249063"/>
                      <a:pt x="91345" y="244653"/>
                    </a:cubicBezTo>
                    <a:cubicBezTo>
                      <a:pt x="121378" y="235414"/>
                      <a:pt x="171022" y="236938"/>
                      <a:pt x="182242" y="263846"/>
                    </a:cubicBezTo>
                    <a:cubicBezTo>
                      <a:pt x="182985" y="265627"/>
                      <a:pt x="184290" y="267065"/>
                      <a:pt x="185909" y="267989"/>
                    </a:cubicBezTo>
                    <a:cubicBezTo>
                      <a:pt x="124426" y="268094"/>
                      <a:pt x="81811" y="281705"/>
                      <a:pt x="59198" y="308452"/>
                    </a:cubicBezTo>
                    <a:cubicBezTo>
                      <a:pt x="43034" y="327568"/>
                      <a:pt x="37596" y="352943"/>
                      <a:pt x="43006" y="383851"/>
                    </a:cubicBezTo>
                    <a:cubicBezTo>
                      <a:pt x="43749" y="390595"/>
                      <a:pt x="44730" y="397377"/>
                      <a:pt x="45682" y="403930"/>
                    </a:cubicBezTo>
                    <a:cubicBezTo>
                      <a:pt x="47340" y="415398"/>
                      <a:pt x="49054" y="427257"/>
                      <a:pt x="49445" y="438753"/>
                    </a:cubicBezTo>
                    <a:cubicBezTo>
                      <a:pt x="49540" y="441525"/>
                      <a:pt x="50978" y="444087"/>
                      <a:pt x="53293" y="445611"/>
                    </a:cubicBezTo>
                    <a:cubicBezTo>
                      <a:pt x="54703" y="446536"/>
                      <a:pt x="56341" y="447012"/>
                      <a:pt x="57979" y="447012"/>
                    </a:cubicBezTo>
                    <a:cubicBezTo>
                      <a:pt x="59036" y="447012"/>
                      <a:pt x="60103" y="446812"/>
                      <a:pt x="61113" y="446412"/>
                    </a:cubicBezTo>
                    <a:cubicBezTo>
                      <a:pt x="75315" y="440801"/>
                      <a:pt x="88754" y="432858"/>
                      <a:pt x="101166" y="425095"/>
                    </a:cubicBezTo>
                    <a:cubicBezTo>
                      <a:pt x="148848" y="398425"/>
                      <a:pt x="164269" y="370612"/>
                      <a:pt x="177880" y="346075"/>
                    </a:cubicBezTo>
                    <a:cubicBezTo>
                      <a:pt x="188100" y="327663"/>
                      <a:pt x="196930" y="311747"/>
                      <a:pt x="218885" y="299641"/>
                    </a:cubicBezTo>
                    <a:cubicBezTo>
                      <a:pt x="219866" y="299260"/>
                      <a:pt x="220981" y="299269"/>
                      <a:pt x="221476" y="299422"/>
                    </a:cubicBezTo>
                    <a:cubicBezTo>
                      <a:pt x="227781" y="313252"/>
                      <a:pt x="227200" y="326254"/>
                      <a:pt x="219704" y="339160"/>
                    </a:cubicBezTo>
                    <a:cubicBezTo>
                      <a:pt x="217285" y="343332"/>
                      <a:pt x="214303" y="347333"/>
                      <a:pt x="211160" y="351571"/>
                    </a:cubicBezTo>
                    <a:cubicBezTo>
                      <a:pt x="207903" y="355953"/>
                      <a:pt x="204531" y="360487"/>
                      <a:pt x="201645" y="365430"/>
                    </a:cubicBezTo>
                    <a:cubicBezTo>
                      <a:pt x="199835" y="368526"/>
                      <a:pt x="200159" y="372421"/>
                      <a:pt x="202445" y="375184"/>
                    </a:cubicBezTo>
                    <a:cubicBezTo>
                      <a:pt x="204731" y="377946"/>
                      <a:pt x="208503" y="378984"/>
                      <a:pt x="211875" y="377784"/>
                    </a:cubicBezTo>
                    <a:cubicBezTo>
                      <a:pt x="246060" y="365668"/>
                      <a:pt x="274178" y="332455"/>
                      <a:pt x="287894" y="313728"/>
                    </a:cubicBezTo>
                    <a:cubicBezTo>
                      <a:pt x="287951" y="313652"/>
                      <a:pt x="287998" y="313576"/>
                      <a:pt x="288056" y="313509"/>
                    </a:cubicBezTo>
                    <a:cubicBezTo>
                      <a:pt x="298400" y="298393"/>
                      <a:pt x="302562" y="280800"/>
                      <a:pt x="306582" y="263789"/>
                    </a:cubicBezTo>
                    <a:cubicBezTo>
                      <a:pt x="311554" y="242767"/>
                      <a:pt x="316250" y="222907"/>
                      <a:pt x="332052" y="209496"/>
                    </a:cubicBezTo>
                    <a:cubicBezTo>
                      <a:pt x="333537" y="208620"/>
                      <a:pt x="334519" y="208325"/>
                      <a:pt x="334966" y="208249"/>
                    </a:cubicBezTo>
                    <a:cubicBezTo>
                      <a:pt x="335623" y="208953"/>
                      <a:pt x="338176" y="212487"/>
                      <a:pt x="339472" y="225908"/>
                    </a:cubicBezTo>
                    <a:cubicBezTo>
                      <a:pt x="340529" y="236957"/>
                      <a:pt x="340415" y="250482"/>
                      <a:pt x="340300" y="263570"/>
                    </a:cubicBezTo>
                    <a:cubicBezTo>
                      <a:pt x="340081" y="288744"/>
                      <a:pt x="340195" y="303346"/>
                      <a:pt x="345186" y="310766"/>
                    </a:cubicBezTo>
                    <a:cubicBezTo>
                      <a:pt x="345215" y="310814"/>
                      <a:pt x="345253" y="310861"/>
                      <a:pt x="345282" y="310909"/>
                    </a:cubicBezTo>
                    <a:cubicBezTo>
                      <a:pt x="345806" y="311700"/>
                      <a:pt x="346596" y="312843"/>
                      <a:pt x="347587" y="313909"/>
                    </a:cubicBezTo>
                    <a:cubicBezTo>
                      <a:pt x="347653" y="313976"/>
                      <a:pt x="347720" y="314052"/>
                      <a:pt x="347787" y="314119"/>
                    </a:cubicBezTo>
                    <a:cubicBezTo>
                      <a:pt x="349835" y="316167"/>
                      <a:pt x="352654" y="317062"/>
                      <a:pt x="355445" y="316576"/>
                    </a:cubicBezTo>
                    <a:cubicBezTo>
                      <a:pt x="361427" y="315633"/>
                      <a:pt x="366742" y="312185"/>
                      <a:pt x="371228" y="309042"/>
                    </a:cubicBezTo>
                    <a:cubicBezTo>
                      <a:pt x="431359" y="267332"/>
                      <a:pt x="422387" y="217469"/>
                      <a:pt x="412004" y="159738"/>
                    </a:cubicBezTo>
                    <a:lnTo>
                      <a:pt x="411642" y="157709"/>
                    </a:lnTo>
                    <a:cubicBezTo>
                      <a:pt x="411919" y="157185"/>
                      <a:pt x="412681" y="156442"/>
                      <a:pt x="413119" y="156290"/>
                    </a:cubicBezTo>
                    <a:cubicBezTo>
                      <a:pt x="426921" y="152880"/>
                      <a:pt x="437817" y="156499"/>
                      <a:pt x="445523" y="167072"/>
                    </a:cubicBezTo>
                    <a:cubicBezTo>
                      <a:pt x="449476" y="172454"/>
                      <a:pt x="452048" y="178826"/>
                      <a:pt x="454772" y="185579"/>
                    </a:cubicBezTo>
                    <a:cubicBezTo>
                      <a:pt x="457324" y="191904"/>
                      <a:pt x="459963" y="198447"/>
                      <a:pt x="463887" y="204219"/>
                    </a:cubicBezTo>
                    <a:cubicBezTo>
                      <a:pt x="463973" y="204353"/>
                      <a:pt x="464068" y="204477"/>
                      <a:pt x="464163" y="204600"/>
                    </a:cubicBezTo>
                    <a:cubicBezTo>
                      <a:pt x="466259" y="207344"/>
                      <a:pt x="471726" y="210830"/>
                      <a:pt x="477413" y="208487"/>
                    </a:cubicBezTo>
                    <a:cubicBezTo>
                      <a:pt x="491519" y="202781"/>
                      <a:pt x="502892" y="189770"/>
                      <a:pt x="511207" y="180255"/>
                    </a:cubicBezTo>
                    <a:cubicBezTo>
                      <a:pt x="515751" y="175016"/>
                      <a:pt x="530314" y="156737"/>
                      <a:pt x="527038" y="141335"/>
                    </a:cubicBezTo>
                    <a:cubicBezTo>
                      <a:pt x="525581" y="134563"/>
                      <a:pt x="521199" y="128153"/>
                      <a:pt x="516951" y="121962"/>
                    </a:cubicBezTo>
                    <a:cubicBezTo>
                      <a:pt x="510998" y="113265"/>
                      <a:pt x="506902" y="106722"/>
                      <a:pt x="508845" y="102254"/>
                    </a:cubicBezTo>
                    <a:cubicBezTo>
                      <a:pt x="511684" y="98187"/>
                      <a:pt x="515036" y="96168"/>
                      <a:pt x="522418" y="98368"/>
                    </a:cubicBezTo>
                    <a:cubicBezTo>
                      <a:pt x="530248" y="100702"/>
                      <a:pt x="539639" y="106969"/>
                      <a:pt x="548726" y="113027"/>
                    </a:cubicBezTo>
                    <a:cubicBezTo>
                      <a:pt x="560242" y="120704"/>
                      <a:pt x="571129" y="127962"/>
                      <a:pt x="581378" y="129343"/>
                    </a:cubicBezTo>
                    <a:cubicBezTo>
                      <a:pt x="585788" y="130172"/>
                      <a:pt x="592179" y="130591"/>
                      <a:pt x="597837" y="125438"/>
                    </a:cubicBezTo>
                    <a:cubicBezTo>
                      <a:pt x="605552" y="118371"/>
                      <a:pt x="610086" y="107026"/>
                      <a:pt x="609696" y="95815"/>
                    </a:cubicBezTo>
                    <a:close/>
                    <a:moveTo>
                      <a:pt x="362551" y="110884"/>
                    </a:moveTo>
                    <a:cubicBezTo>
                      <a:pt x="361855" y="111970"/>
                      <a:pt x="361417" y="113189"/>
                      <a:pt x="361265" y="114465"/>
                    </a:cubicBezTo>
                    <a:cubicBezTo>
                      <a:pt x="360779" y="118447"/>
                      <a:pt x="359150" y="121123"/>
                      <a:pt x="355950" y="123152"/>
                    </a:cubicBezTo>
                    <a:cubicBezTo>
                      <a:pt x="336014" y="135820"/>
                      <a:pt x="275559" y="117275"/>
                      <a:pt x="248984" y="108617"/>
                    </a:cubicBezTo>
                    <a:cubicBezTo>
                      <a:pt x="251861" y="106493"/>
                      <a:pt x="254270" y="104712"/>
                      <a:pt x="254956" y="104416"/>
                    </a:cubicBezTo>
                    <a:cubicBezTo>
                      <a:pt x="281960" y="92825"/>
                      <a:pt x="332318" y="81547"/>
                      <a:pt x="354854" y="94072"/>
                    </a:cubicBezTo>
                    <a:cubicBezTo>
                      <a:pt x="358693" y="96454"/>
                      <a:pt x="362170" y="101207"/>
                      <a:pt x="363141" y="105436"/>
                    </a:cubicBezTo>
                    <a:cubicBezTo>
                      <a:pt x="363656" y="107636"/>
                      <a:pt x="363455" y="109474"/>
                      <a:pt x="362551" y="110884"/>
                    </a:cubicBezTo>
                    <a:close/>
                  </a:path>
                </a:pathLst>
              </a:custGeom>
              <a:solidFill>
                <a:schemeClr val="accent3"/>
              </a:solid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63A9A56-7664-A083-B224-7F9448497119}"/>
                  </a:ext>
                </a:extLst>
              </p:cNvPr>
              <p:cNvSpPr/>
              <p:nvPr/>
            </p:nvSpPr>
            <p:spPr>
              <a:xfrm>
                <a:off x="1845302" y="2188041"/>
                <a:ext cx="478008" cy="436629"/>
              </a:xfrm>
              <a:custGeom>
                <a:avLst/>
                <a:gdLst>
                  <a:gd name="connsiteX0" fmla="*/ 474464 w 478008"/>
                  <a:gd name="connsiteY0" fmla="*/ 68221 h 436629"/>
                  <a:gd name="connsiteX1" fmla="*/ 435507 w 478008"/>
                  <a:gd name="connsiteY1" fmla="*/ 22415 h 436629"/>
                  <a:gd name="connsiteX2" fmla="*/ 435021 w 478008"/>
                  <a:gd name="connsiteY2" fmla="*/ 22177 h 436629"/>
                  <a:gd name="connsiteX3" fmla="*/ 350629 w 478008"/>
                  <a:gd name="connsiteY3" fmla="*/ 36560 h 436629"/>
                  <a:gd name="connsiteX4" fmla="*/ 324064 w 478008"/>
                  <a:gd name="connsiteY4" fmla="*/ 50495 h 436629"/>
                  <a:gd name="connsiteX5" fmla="*/ 320540 w 478008"/>
                  <a:gd name="connsiteY5" fmla="*/ 48923 h 436629"/>
                  <a:gd name="connsiteX6" fmla="*/ 317158 w 478008"/>
                  <a:gd name="connsiteY6" fmla="*/ 41932 h 436629"/>
                  <a:gd name="connsiteX7" fmla="*/ 293736 w 478008"/>
                  <a:gd name="connsiteY7" fmla="*/ 4889 h 436629"/>
                  <a:gd name="connsiteX8" fmla="*/ 285697 w 478008"/>
                  <a:gd name="connsiteY8" fmla="*/ 2670 h 436629"/>
                  <a:gd name="connsiteX9" fmla="*/ 279601 w 478008"/>
                  <a:gd name="connsiteY9" fmla="*/ 8356 h 436629"/>
                  <a:gd name="connsiteX10" fmla="*/ 248597 w 478008"/>
                  <a:gd name="connsiteY10" fmla="*/ 27597 h 436629"/>
                  <a:gd name="connsiteX11" fmla="*/ 215003 w 478008"/>
                  <a:gd name="connsiteY11" fmla="*/ 10128 h 436629"/>
                  <a:gd name="connsiteX12" fmla="*/ 201601 w 478008"/>
                  <a:gd name="connsiteY12" fmla="*/ 1251 h 436629"/>
                  <a:gd name="connsiteX13" fmla="*/ 191009 w 478008"/>
                  <a:gd name="connsiteY13" fmla="*/ 2603 h 436629"/>
                  <a:gd name="connsiteX14" fmla="*/ 190009 w 478008"/>
                  <a:gd name="connsiteY14" fmla="*/ 13233 h 436629"/>
                  <a:gd name="connsiteX15" fmla="*/ 199125 w 478008"/>
                  <a:gd name="connsiteY15" fmla="*/ 49943 h 436629"/>
                  <a:gd name="connsiteX16" fmla="*/ 145146 w 478008"/>
                  <a:gd name="connsiteY16" fmla="*/ 107569 h 436629"/>
                  <a:gd name="connsiteX17" fmla="*/ 134374 w 478008"/>
                  <a:gd name="connsiteY17" fmla="*/ 105940 h 436629"/>
                  <a:gd name="connsiteX18" fmla="*/ 120877 w 478008"/>
                  <a:gd name="connsiteY18" fmla="*/ 83747 h 436629"/>
                  <a:gd name="connsiteX19" fmla="*/ 97617 w 478008"/>
                  <a:gd name="connsiteY19" fmla="*/ 53476 h 436629"/>
                  <a:gd name="connsiteX20" fmla="*/ 89492 w 478008"/>
                  <a:gd name="connsiteY20" fmla="*/ 55267 h 436629"/>
                  <a:gd name="connsiteX21" fmla="*/ 86739 w 478008"/>
                  <a:gd name="connsiteY21" fmla="*/ 63116 h 436629"/>
                  <a:gd name="connsiteX22" fmla="*/ 87720 w 478008"/>
                  <a:gd name="connsiteY22" fmla="*/ 68774 h 436629"/>
                  <a:gd name="connsiteX23" fmla="*/ 92692 w 478008"/>
                  <a:gd name="connsiteY23" fmla="*/ 131972 h 436629"/>
                  <a:gd name="connsiteX24" fmla="*/ 89387 w 478008"/>
                  <a:gd name="connsiteY24" fmla="*/ 147574 h 436629"/>
                  <a:gd name="connsiteX25" fmla="*/ 27608 w 478008"/>
                  <a:gd name="connsiteY25" fmla="*/ 213934 h 436629"/>
                  <a:gd name="connsiteX26" fmla="*/ 21817 w 478008"/>
                  <a:gd name="connsiteY26" fmla="*/ 223269 h 436629"/>
                  <a:gd name="connsiteX27" fmla="*/ 20169 w 478008"/>
                  <a:gd name="connsiteY27" fmla="*/ 267960 h 436629"/>
                  <a:gd name="connsiteX28" fmla="*/ 12358 w 478008"/>
                  <a:gd name="connsiteY28" fmla="*/ 280571 h 436629"/>
                  <a:gd name="connsiteX29" fmla="*/ 1624 w 478008"/>
                  <a:gd name="connsiteY29" fmla="*/ 319719 h 436629"/>
                  <a:gd name="connsiteX30" fmla="*/ 1709 w 478008"/>
                  <a:gd name="connsiteY30" fmla="*/ 319976 h 436629"/>
                  <a:gd name="connsiteX31" fmla="*/ 20759 w 478008"/>
                  <a:gd name="connsiteY31" fmla="*/ 358791 h 436629"/>
                  <a:gd name="connsiteX32" fmla="*/ 43619 w 478008"/>
                  <a:gd name="connsiteY32" fmla="*/ 427437 h 436629"/>
                  <a:gd name="connsiteX33" fmla="*/ 47734 w 478008"/>
                  <a:gd name="connsiteY33" fmla="*/ 435410 h 436629"/>
                  <a:gd name="connsiteX34" fmla="*/ 52144 w 478008"/>
                  <a:gd name="connsiteY34" fmla="*/ 436629 h 436629"/>
                  <a:gd name="connsiteX35" fmla="*/ 56707 w 478008"/>
                  <a:gd name="connsiteY35" fmla="*/ 435305 h 436629"/>
                  <a:gd name="connsiteX36" fmla="*/ 151185 w 478008"/>
                  <a:gd name="connsiteY36" fmla="*/ 317652 h 436629"/>
                  <a:gd name="connsiteX37" fmla="*/ 176608 w 478008"/>
                  <a:gd name="connsiteY37" fmla="*/ 262341 h 436629"/>
                  <a:gd name="connsiteX38" fmla="*/ 180160 w 478008"/>
                  <a:gd name="connsiteY38" fmla="*/ 261198 h 436629"/>
                  <a:gd name="connsiteX39" fmla="*/ 182875 w 478008"/>
                  <a:gd name="connsiteY39" fmla="*/ 263207 h 436629"/>
                  <a:gd name="connsiteX40" fmla="*/ 179770 w 478008"/>
                  <a:gd name="connsiteY40" fmla="*/ 349408 h 436629"/>
                  <a:gd name="connsiteX41" fmla="*/ 168521 w 478008"/>
                  <a:gd name="connsiteY41" fmla="*/ 377698 h 436629"/>
                  <a:gd name="connsiteX42" fmla="*/ 170892 w 478008"/>
                  <a:gd name="connsiteY42" fmla="*/ 386756 h 436629"/>
                  <a:gd name="connsiteX43" fmla="*/ 180151 w 478008"/>
                  <a:gd name="connsiteY43" fmla="*/ 388195 h 436629"/>
                  <a:gd name="connsiteX44" fmla="*/ 252265 w 478008"/>
                  <a:gd name="connsiteY44" fmla="*/ 258940 h 436629"/>
                  <a:gd name="connsiteX45" fmla="*/ 255294 w 478008"/>
                  <a:gd name="connsiteY45" fmla="*/ 230413 h 436629"/>
                  <a:gd name="connsiteX46" fmla="*/ 266209 w 478008"/>
                  <a:gd name="connsiteY46" fmla="*/ 208743 h 436629"/>
                  <a:gd name="connsiteX47" fmla="*/ 275601 w 478008"/>
                  <a:gd name="connsiteY47" fmla="*/ 213515 h 436629"/>
                  <a:gd name="connsiteX48" fmla="*/ 292384 w 478008"/>
                  <a:gd name="connsiteY48" fmla="*/ 283848 h 436629"/>
                  <a:gd name="connsiteX49" fmla="*/ 309662 w 478008"/>
                  <a:gd name="connsiteY49" fmla="*/ 354228 h 436629"/>
                  <a:gd name="connsiteX50" fmla="*/ 314329 w 478008"/>
                  <a:gd name="connsiteY50" fmla="*/ 356943 h 436629"/>
                  <a:gd name="connsiteX51" fmla="*/ 413504 w 478008"/>
                  <a:gd name="connsiteY51" fmla="*/ 258054 h 436629"/>
                  <a:gd name="connsiteX52" fmla="*/ 421552 w 478008"/>
                  <a:gd name="connsiteY52" fmla="*/ 244100 h 436629"/>
                  <a:gd name="connsiteX53" fmla="*/ 421752 w 478008"/>
                  <a:gd name="connsiteY53" fmla="*/ 243748 h 436629"/>
                  <a:gd name="connsiteX54" fmla="*/ 427496 w 478008"/>
                  <a:gd name="connsiteY54" fmla="*/ 233213 h 436629"/>
                  <a:gd name="connsiteX55" fmla="*/ 474464 w 478008"/>
                  <a:gd name="connsiteY55" fmla="*/ 68221 h 436629"/>
                  <a:gd name="connsiteX56" fmla="*/ 106503 w 478008"/>
                  <a:gd name="connsiteY56" fmla="*/ 233756 h 436629"/>
                  <a:gd name="connsiteX57" fmla="*/ 69546 w 478008"/>
                  <a:gd name="connsiteY57" fmla="*/ 252234 h 436629"/>
                  <a:gd name="connsiteX58" fmla="*/ 76890 w 478008"/>
                  <a:gd name="connsiteY58" fmla="*/ 212496 h 436629"/>
                  <a:gd name="connsiteX59" fmla="*/ 116371 w 478008"/>
                  <a:gd name="connsiteY59" fmla="*/ 196047 h 436629"/>
                  <a:gd name="connsiteX60" fmla="*/ 106503 w 478008"/>
                  <a:gd name="connsiteY60" fmla="*/ 233756 h 436629"/>
                  <a:gd name="connsiteX61" fmla="*/ 155662 w 478008"/>
                  <a:gd name="connsiteY61" fmla="*/ 146983 h 436629"/>
                  <a:gd name="connsiteX62" fmla="*/ 128906 w 478008"/>
                  <a:gd name="connsiteY62" fmla="*/ 149231 h 436629"/>
                  <a:gd name="connsiteX63" fmla="*/ 128687 w 478008"/>
                  <a:gd name="connsiteY63" fmla="*/ 149136 h 436629"/>
                  <a:gd name="connsiteX64" fmla="*/ 112199 w 478008"/>
                  <a:gd name="connsiteY64" fmla="*/ 135229 h 436629"/>
                  <a:gd name="connsiteX65" fmla="*/ 127011 w 478008"/>
                  <a:gd name="connsiteY65" fmla="*/ 123076 h 436629"/>
                  <a:gd name="connsiteX66" fmla="*/ 145013 w 478008"/>
                  <a:gd name="connsiteY66" fmla="*/ 123742 h 436629"/>
                  <a:gd name="connsiteX67" fmla="*/ 160920 w 478008"/>
                  <a:gd name="connsiteY67" fmla="*/ 136563 h 436629"/>
                  <a:gd name="connsiteX68" fmla="*/ 155662 w 478008"/>
                  <a:gd name="connsiteY68" fmla="*/ 146983 h 436629"/>
                  <a:gd name="connsiteX69" fmla="*/ 385681 w 478008"/>
                  <a:gd name="connsiteY69" fmla="*/ 263874 h 436629"/>
                  <a:gd name="connsiteX70" fmla="*/ 338923 w 478008"/>
                  <a:gd name="connsiteY70" fmla="*/ 217183 h 436629"/>
                  <a:gd name="connsiteX71" fmla="*/ 325950 w 478008"/>
                  <a:gd name="connsiteY71" fmla="*/ 155537 h 436629"/>
                  <a:gd name="connsiteX72" fmla="*/ 368470 w 478008"/>
                  <a:gd name="connsiteY72" fmla="*/ 201857 h 436629"/>
                  <a:gd name="connsiteX73" fmla="*/ 385681 w 478008"/>
                  <a:gd name="connsiteY73" fmla="*/ 263874 h 4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78008" h="436629">
                    <a:moveTo>
                      <a:pt x="474464" y="68221"/>
                    </a:moveTo>
                    <a:cubicBezTo>
                      <a:pt x="468606" y="48533"/>
                      <a:pt x="455500" y="33121"/>
                      <a:pt x="435507" y="22415"/>
                    </a:cubicBezTo>
                    <a:cubicBezTo>
                      <a:pt x="435345" y="22330"/>
                      <a:pt x="435183" y="22253"/>
                      <a:pt x="435021" y="22177"/>
                    </a:cubicBezTo>
                    <a:cubicBezTo>
                      <a:pt x="401531" y="6909"/>
                      <a:pt x="374489" y="22663"/>
                      <a:pt x="350629" y="36560"/>
                    </a:cubicBezTo>
                    <a:cubicBezTo>
                      <a:pt x="341990" y="41589"/>
                      <a:pt x="333065" y="46790"/>
                      <a:pt x="324064" y="50495"/>
                    </a:cubicBezTo>
                    <a:cubicBezTo>
                      <a:pt x="323140" y="50638"/>
                      <a:pt x="321016" y="49686"/>
                      <a:pt x="320540" y="48923"/>
                    </a:cubicBezTo>
                    <a:cubicBezTo>
                      <a:pt x="319387" y="46590"/>
                      <a:pt x="318273" y="44247"/>
                      <a:pt x="317158" y="41932"/>
                    </a:cubicBezTo>
                    <a:cubicBezTo>
                      <a:pt x="310958" y="28969"/>
                      <a:pt x="304547" y="15557"/>
                      <a:pt x="293736" y="4889"/>
                    </a:cubicBezTo>
                    <a:cubicBezTo>
                      <a:pt x="291622" y="2803"/>
                      <a:pt x="288583" y="1965"/>
                      <a:pt x="285697" y="2670"/>
                    </a:cubicBezTo>
                    <a:cubicBezTo>
                      <a:pt x="282811" y="3375"/>
                      <a:pt x="280506" y="5528"/>
                      <a:pt x="279601" y="8356"/>
                    </a:cubicBezTo>
                    <a:cubicBezTo>
                      <a:pt x="274982" y="22739"/>
                      <a:pt x="262275" y="30655"/>
                      <a:pt x="248597" y="27597"/>
                    </a:cubicBezTo>
                    <a:cubicBezTo>
                      <a:pt x="236653" y="25054"/>
                      <a:pt x="226137" y="17805"/>
                      <a:pt x="215003" y="10128"/>
                    </a:cubicBezTo>
                    <a:cubicBezTo>
                      <a:pt x="210669" y="7137"/>
                      <a:pt x="206183" y="4042"/>
                      <a:pt x="201601" y="1251"/>
                    </a:cubicBezTo>
                    <a:cubicBezTo>
                      <a:pt x="198191" y="-835"/>
                      <a:pt x="193791" y="-264"/>
                      <a:pt x="191009" y="2603"/>
                    </a:cubicBezTo>
                    <a:cubicBezTo>
                      <a:pt x="188228" y="5480"/>
                      <a:pt x="187818" y="9890"/>
                      <a:pt x="190009" y="13233"/>
                    </a:cubicBezTo>
                    <a:cubicBezTo>
                      <a:pt x="199982" y="28397"/>
                      <a:pt x="202630" y="39008"/>
                      <a:pt x="199125" y="49943"/>
                    </a:cubicBezTo>
                    <a:cubicBezTo>
                      <a:pt x="191447" y="74898"/>
                      <a:pt x="167740" y="100206"/>
                      <a:pt x="145146" y="107569"/>
                    </a:cubicBezTo>
                    <a:cubicBezTo>
                      <a:pt x="143413" y="108131"/>
                      <a:pt x="136460" y="106940"/>
                      <a:pt x="134374" y="105940"/>
                    </a:cubicBezTo>
                    <a:cubicBezTo>
                      <a:pt x="127782" y="102806"/>
                      <a:pt x="124420" y="93548"/>
                      <a:pt x="120877" y="83747"/>
                    </a:cubicBezTo>
                    <a:cubicBezTo>
                      <a:pt x="116438" y="71498"/>
                      <a:pt x="111409" y="57620"/>
                      <a:pt x="97617" y="53476"/>
                    </a:cubicBezTo>
                    <a:cubicBezTo>
                      <a:pt x="94778" y="52629"/>
                      <a:pt x="91711" y="53305"/>
                      <a:pt x="89492" y="55267"/>
                    </a:cubicBezTo>
                    <a:cubicBezTo>
                      <a:pt x="87273" y="57229"/>
                      <a:pt x="86234" y="60201"/>
                      <a:pt x="86739" y="63116"/>
                    </a:cubicBezTo>
                    <a:lnTo>
                      <a:pt x="87720" y="68774"/>
                    </a:lnTo>
                    <a:cubicBezTo>
                      <a:pt x="91397" y="89814"/>
                      <a:pt x="95197" y="111579"/>
                      <a:pt x="92692" y="131972"/>
                    </a:cubicBezTo>
                    <a:cubicBezTo>
                      <a:pt x="91997" y="137535"/>
                      <a:pt x="90873" y="142830"/>
                      <a:pt x="89387" y="147574"/>
                    </a:cubicBezTo>
                    <a:cubicBezTo>
                      <a:pt x="79243" y="178035"/>
                      <a:pt x="53830" y="205324"/>
                      <a:pt x="27608" y="213934"/>
                    </a:cubicBezTo>
                    <a:cubicBezTo>
                      <a:pt x="23665" y="215230"/>
                      <a:pt x="21226" y="219164"/>
                      <a:pt x="21817" y="223269"/>
                    </a:cubicBezTo>
                    <a:cubicBezTo>
                      <a:pt x="23998" y="238433"/>
                      <a:pt x="26255" y="254102"/>
                      <a:pt x="20169" y="267960"/>
                    </a:cubicBezTo>
                    <a:cubicBezTo>
                      <a:pt x="18340" y="272123"/>
                      <a:pt x="15435" y="276228"/>
                      <a:pt x="12358" y="280571"/>
                    </a:cubicBezTo>
                    <a:cubicBezTo>
                      <a:pt x="5205" y="290668"/>
                      <a:pt x="-3710" y="303231"/>
                      <a:pt x="1624" y="319719"/>
                    </a:cubicBezTo>
                    <a:cubicBezTo>
                      <a:pt x="1652" y="319805"/>
                      <a:pt x="1681" y="319891"/>
                      <a:pt x="1709" y="319976"/>
                    </a:cubicBezTo>
                    <a:cubicBezTo>
                      <a:pt x="6577" y="333550"/>
                      <a:pt x="13787" y="346380"/>
                      <a:pt x="20759" y="358791"/>
                    </a:cubicBezTo>
                    <a:cubicBezTo>
                      <a:pt x="33485" y="381432"/>
                      <a:pt x="45505" y="402815"/>
                      <a:pt x="43619" y="427437"/>
                    </a:cubicBezTo>
                    <a:cubicBezTo>
                      <a:pt x="43372" y="430657"/>
                      <a:pt x="44962" y="433743"/>
                      <a:pt x="47734" y="435410"/>
                    </a:cubicBezTo>
                    <a:cubicBezTo>
                      <a:pt x="49087" y="436229"/>
                      <a:pt x="50620" y="436629"/>
                      <a:pt x="52144" y="436629"/>
                    </a:cubicBezTo>
                    <a:cubicBezTo>
                      <a:pt x="53725" y="436629"/>
                      <a:pt x="55316" y="436191"/>
                      <a:pt x="56707" y="435305"/>
                    </a:cubicBezTo>
                    <a:cubicBezTo>
                      <a:pt x="140117" y="382613"/>
                      <a:pt x="145746" y="349590"/>
                      <a:pt x="151185" y="317652"/>
                    </a:cubicBezTo>
                    <a:cubicBezTo>
                      <a:pt x="154348" y="299060"/>
                      <a:pt x="157091" y="282981"/>
                      <a:pt x="176608" y="262341"/>
                    </a:cubicBezTo>
                    <a:cubicBezTo>
                      <a:pt x="177808" y="261455"/>
                      <a:pt x="179094" y="261036"/>
                      <a:pt x="180160" y="261198"/>
                    </a:cubicBezTo>
                    <a:cubicBezTo>
                      <a:pt x="181179" y="261350"/>
                      <a:pt x="182094" y="262036"/>
                      <a:pt x="182875" y="263207"/>
                    </a:cubicBezTo>
                    <a:cubicBezTo>
                      <a:pt x="203458" y="294421"/>
                      <a:pt x="193000" y="318681"/>
                      <a:pt x="179770" y="349408"/>
                    </a:cubicBezTo>
                    <a:cubicBezTo>
                      <a:pt x="175884" y="358438"/>
                      <a:pt x="171854" y="367773"/>
                      <a:pt x="168521" y="377698"/>
                    </a:cubicBezTo>
                    <a:cubicBezTo>
                      <a:pt x="167435" y="380917"/>
                      <a:pt x="168368" y="384480"/>
                      <a:pt x="170892" y="386756"/>
                    </a:cubicBezTo>
                    <a:cubicBezTo>
                      <a:pt x="173417" y="389033"/>
                      <a:pt x="177055" y="389595"/>
                      <a:pt x="180151" y="388195"/>
                    </a:cubicBezTo>
                    <a:cubicBezTo>
                      <a:pt x="242740" y="359781"/>
                      <a:pt x="247369" y="310804"/>
                      <a:pt x="252265" y="258940"/>
                    </a:cubicBezTo>
                    <a:cubicBezTo>
                      <a:pt x="253141" y="249711"/>
                      <a:pt x="254036" y="240176"/>
                      <a:pt x="255294" y="230413"/>
                    </a:cubicBezTo>
                    <a:cubicBezTo>
                      <a:pt x="256522" y="219240"/>
                      <a:pt x="261932" y="210191"/>
                      <a:pt x="266209" y="208743"/>
                    </a:cubicBezTo>
                    <a:cubicBezTo>
                      <a:pt x="269343" y="207686"/>
                      <a:pt x="273391" y="211220"/>
                      <a:pt x="275601" y="213515"/>
                    </a:cubicBezTo>
                    <a:cubicBezTo>
                      <a:pt x="289469" y="229222"/>
                      <a:pt x="290946" y="256997"/>
                      <a:pt x="292384" y="283848"/>
                    </a:cubicBezTo>
                    <a:cubicBezTo>
                      <a:pt x="293870" y="311633"/>
                      <a:pt x="295270" y="337874"/>
                      <a:pt x="309662" y="354228"/>
                    </a:cubicBezTo>
                    <a:cubicBezTo>
                      <a:pt x="310881" y="355619"/>
                      <a:pt x="312520" y="356571"/>
                      <a:pt x="314329" y="356943"/>
                    </a:cubicBezTo>
                    <a:cubicBezTo>
                      <a:pt x="352820" y="364972"/>
                      <a:pt x="390806" y="298040"/>
                      <a:pt x="413504" y="258054"/>
                    </a:cubicBezTo>
                    <a:cubicBezTo>
                      <a:pt x="416637" y="252530"/>
                      <a:pt x="419352" y="247758"/>
                      <a:pt x="421552" y="244100"/>
                    </a:cubicBezTo>
                    <a:cubicBezTo>
                      <a:pt x="421619" y="243986"/>
                      <a:pt x="421695" y="243862"/>
                      <a:pt x="421752" y="243748"/>
                    </a:cubicBezTo>
                    <a:cubicBezTo>
                      <a:pt x="423553" y="240414"/>
                      <a:pt x="425477" y="236890"/>
                      <a:pt x="427496" y="233213"/>
                    </a:cubicBezTo>
                    <a:cubicBezTo>
                      <a:pt x="452280" y="187912"/>
                      <a:pt x="489723" y="119466"/>
                      <a:pt x="474464" y="68221"/>
                    </a:cubicBezTo>
                    <a:close/>
                    <a:moveTo>
                      <a:pt x="106503" y="233756"/>
                    </a:moveTo>
                    <a:cubicBezTo>
                      <a:pt x="96636" y="245148"/>
                      <a:pt x="78662" y="257550"/>
                      <a:pt x="69546" y="252234"/>
                    </a:cubicBezTo>
                    <a:cubicBezTo>
                      <a:pt x="60431" y="246920"/>
                      <a:pt x="66260" y="222364"/>
                      <a:pt x="76890" y="212496"/>
                    </a:cubicBezTo>
                    <a:cubicBezTo>
                      <a:pt x="87520" y="202628"/>
                      <a:pt x="104989" y="195285"/>
                      <a:pt x="116371" y="196047"/>
                    </a:cubicBezTo>
                    <a:cubicBezTo>
                      <a:pt x="131526" y="197047"/>
                      <a:pt x="116371" y="222364"/>
                      <a:pt x="106503" y="233756"/>
                    </a:cubicBezTo>
                    <a:close/>
                    <a:moveTo>
                      <a:pt x="155662" y="146983"/>
                    </a:moveTo>
                    <a:cubicBezTo>
                      <a:pt x="150204" y="151270"/>
                      <a:pt x="140308" y="154118"/>
                      <a:pt x="128906" y="149231"/>
                    </a:cubicBezTo>
                    <a:cubicBezTo>
                      <a:pt x="128830" y="149203"/>
                      <a:pt x="128763" y="149165"/>
                      <a:pt x="128687" y="149136"/>
                    </a:cubicBezTo>
                    <a:cubicBezTo>
                      <a:pt x="119153" y="145364"/>
                      <a:pt x="111590" y="139211"/>
                      <a:pt x="112199" y="135229"/>
                    </a:cubicBezTo>
                    <a:cubicBezTo>
                      <a:pt x="112723" y="131991"/>
                      <a:pt x="119800" y="124657"/>
                      <a:pt x="127011" y="123076"/>
                    </a:cubicBezTo>
                    <a:cubicBezTo>
                      <a:pt x="129973" y="122428"/>
                      <a:pt x="142708" y="122942"/>
                      <a:pt x="145013" y="123742"/>
                    </a:cubicBezTo>
                    <a:cubicBezTo>
                      <a:pt x="154300" y="126962"/>
                      <a:pt x="160091" y="131638"/>
                      <a:pt x="160920" y="136563"/>
                    </a:cubicBezTo>
                    <a:cubicBezTo>
                      <a:pt x="161491" y="140049"/>
                      <a:pt x="159529" y="143945"/>
                      <a:pt x="155662" y="146983"/>
                    </a:cubicBezTo>
                    <a:close/>
                    <a:moveTo>
                      <a:pt x="385681" y="263874"/>
                    </a:moveTo>
                    <a:cubicBezTo>
                      <a:pt x="378852" y="271466"/>
                      <a:pt x="359354" y="248939"/>
                      <a:pt x="338923" y="217183"/>
                    </a:cubicBezTo>
                    <a:cubicBezTo>
                      <a:pt x="318482" y="185426"/>
                      <a:pt x="319159" y="158937"/>
                      <a:pt x="325950" y="155537"/>
                    </a:cubicBezTo>
                    <a:cubicBezTo>
                      <a:pt x="332027" y="152498"/>
                      <a:pt x="346448" y="171482"/>
                      <a:pt x="368470" y="201857"/>
                    </a:cubicBezTo>
                    <a:cubicBezTo>
                      <a:pt x="390491" y="232232"/>
                      <a:pt x="392520" y="256283"/>
                      <a:pt x="385681" y="263874"/>
                    </a:cubicBezTo>
                    <a:close/>
                  </a:path>
                </a:pathLst>
              </a:custGeom>
              <a:solidFill>
                <a:schemeClr val="accent3"/>
              </a:solidFill>
              <a:ln w="9525" cap="flat">
                <a:noFill/>
                <a:prstDash val="solid"/>
                <a:miter/>
              </a:ln>
            </p:spPr>
            <p:txBody>
              <a:bodyPr rtlCol="0" anchor="ctr"/>
              <a:lstStyle/>
              <a:p>
                <a:endParaRPr lang="en-GB"/>
              </a:p>
            </p:txBody>
          </p:sp>
        </p:grpSp>
        <p:grpSp>
          <p:nvGrpSpPr>
            <p:cNvPr id="69" name="Graphic 7" descr="Classroom with whiteboard and books">
              <a:extLst>
                <a:ext uri="{FF2B5EF4-FFF2-40B4-BE49-F238E27FC236}">
                  <a16:creationId xmlns:a16="http://schemas.microsoft.com/office/drawing/2014/main" id="{586E25FF-6632-C4C5-EA3E-B25AB0854693}"/>
                </a:ext>
              </a:extLst>
            </p:cNvPr>
            <p:cNvGrpSpPr/>
            <p:nvPr/>
          </p:nvGrpSpPr>
          <p:grpSpPr>
            <a:xfrm>
              <a:off x="1501562" y="1403275"/>
              <a:ext cx="1537763" cy="1780736"/>
              <a:chOff x="1501562" y="1403275"/>
              <a:chExt cx="1537763" cy="1780736"/>
            </a:xfrm>
            <a:solidFill>
              <a:srgbClr val="000000"/>
            </a:solidFill>
          </p:grpSpPr>
          <p:sp>
            <p:nvSpPr>
              <p:cNvPr id="70" name="Free-form: Shape 69">
                <a:extLst>
                  <a:ext uri="{FF2B5EF4-FFF2-40B4-BE49-F238E27FC236}">
                    <a16:creationId xmlns:a16="http://schemas.microsoft.com/office/drawing/2014/main" id="{8F43CDE0-7391-41F4-9F82-525E3CA050BF}"/>
                  </a:ext>
                </a:extLst>
              </p:cNvPr>
              <p:cNvSpPr/>
              <p:nvPr/>
            </p:nvSpPr>
            <p:spPr>
              <a:xfrm>
                <a:off x="1904188" y="2378103"/>
                <a:ext cx="72200" cy="68927"/>
              </a:xfrm>
              <a:custGeom>
                <a:avLst/>
                <a:gdLst>
                  <a:gd name="connsiteX0" fmla="*/ 67325 w 72200"/>
                  <a:gd name="connsiteY0" fmla="*/ 1613 h 68927"/>
                  <a:gd name="connsiteX1" fmla="*/ 50323 w 72200"/>
                  <a:gd name="connsiteY1" fmla="*/ 2956 h 68927"/>
                  <a:gd name="connsiteX2" fmla="*/ 8603 w 72200"/>
                  <a:gd name="connsiteY2" fmla="*/ 25854 h 68927"/>
                  <a:gd name="connsiteX3" fmla="*/ 10851 w 72200"/>
                  <a:gd name="connsiteY3" fmla="*/ 67955 h 68927"/>
                  <a:gd name="connsiteX4" fmla="*/ 47551 w 72200"/>
                  <a:gd name="connsiteY4" fmla="*/ 49390 h 68927"/>
                  <a:gd name="connsiteX5" fmla="*/ 67325 w 72200"/>
                  <a:gd name="connsiteY5" fmla="*/ 1613 h 68927"/>
                  <a:gd name="connsiteX6" fmla="*/ 43722 w 72200"/>
                  <a:gd name="connsiteY6" fmla="*/ 33436 h 68927"/>
                  <a:gd name="connsiteX7" fmla="*/ 17928 w 72200"/>
                  <a:gd name="connsiteY7" fmla="*/ 55315 h 68927"/>
                  <a:gd name="connsiteX8" fmla="*/ 20090 w 72200"/>
                  <a:gd name="connsiteY8" fmla="*/ 31855 h 68927"/>
                  <a:gd name="connsiteX9" fmla="*/ 53161 w 72200"/>
                  <a:gd name="connsiteY9" fmla="*/ 11271 h 68927"/>
                  <a:gd name="connsiteX10" fmla="*/ 57247 w 72200"/>
                  <a:gd name="connsiteY10" fmla="*/ 12624 h 68927"/>
                  <a:gd name="connsiteX11" fmla="*/ 43722 w 72200"/>
                  <a:gd name="connsiteY11" fmla="*/ 33436 h 6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00" h="68927">
                    <a:moveTo>
                      <a:pt x="67325" y="1613"/>
                    </a:moveTo>
                    <a:cubicBezTo>
                      <a:pt x="61381" y="-463"/>
                      <a:pt x="55400" y="-1035"/>
                      <a:pt x="50323" y="2956"/>
                    </a:cubicBezTo>
                    <a:cubicBezTo>
                      <a:pt x="34845" y="1423"/>
                      <a:pt x="16890" y="14977"/>
                      <a:pt x="8603" y="25854"/>
                    </a:cubicBezTo>
                    <a:cubicBezTo>
                      <a:pt x="469" y="36532"/>
                      <a:pt x="-6723" y="61573"/>
                      <a:pt x="10851" y="67955"/>
                    </a:cubicBezTo>
                    <a:cubicBezTo>
                      <a:pt x="24367" y="72860"/>
                      <a:pt x="39293" y="58058"/>
                      <a:pt x="47551" y="49390"/>
                    </a:cubicBezTo>
                    <a:cubicBezTo>
                      <a:pt x="54761" y="42551"/>
                      <a:pt x="83527" y="8319"/>
                      <a:pt x="67325" y="1613"/>
                    </a:cubicBezTo>
                    <a:close/>
                    <a:moveTo>
                      <a:pt x="43722" y="33436"/>
                    </a:moveTo>
                    <a:cubicBezTo>
                      <a:pt x="38064" y="40332"/>
                      <a:pt x="27634" y="54077"/>
                      <a:pt x="17928" y="55315"/>
                    </a:cubicBezTo>
                    <a:cubicBezTo>
                      <a:pt x="6574" y="56763"/>
                      <a:pt x="16909" y="35703"/>
                      <a:pt x="20090" y="31855"/>
                    </a:cubicBezTo>
                    <a:cubicBezTo>
                      <a:pt x="28472" y="21692"/>
                      <a:pt x="40464" y="14748"/>
                      <a:pt x="53161" y="11271"/>
                    </a:cubicBezTo>
                    <a:cubicBezTo>
                      <a:pt x="54504" y="11824"/>
                      <a:pt x="55876" y="12243"/>
                      <a:pt x="57247" y="12624"/>
                    </a:cubicBezTo>
                    <a:cubicBezTo>
                      <a:pt x="54266" y="20273"/>
                      <a:pt x="48618" y="27464"/>
                      <a:pt x="43722" y="33436"/>
                    </a:cubicBezTo>
                    <a:close/>
                  </a:path>
                </a:pathLst>
              </a:custGeom>
              <a:solidFill>
                <a:srgbClr val="000000"/>
              </a:solid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57DF850-0373-CD43-C9B1-54F29371D25A}"/>
                  </a:ext>
                </a:extLst>
              </p:cNvPr>
              <p:cNvSpPr/>
              <p:nvPr/>
            </p:nvSpPr>
            <p:spPr>
              <a:xfrm>
                <a:off x="2160788" y="2334371"/>
                <a:ext cx="79401" cy="124616"/>
              </a:xfrm>
              <a:custGeom>
                <a:avLst/>
                <a:gdLst>
                  <a:gd name="connsiteX0" fmla="*/ 58603 w 79401"/>
                  <a:gd name="connsiteY0" fmla="*/ 124613 h 124616"/>
                  <a:gd name="connsiteX1" fmla="*/ 32104 w 79401"/>
                  <a:gd name="connsiteY1" fmla="*/ 19685 h 124616"/>
                  <a:gd name="connsiteX2" fmla="*/ 9435 w 79401"/>
                  <a:gd name="connsiteY2" fmla="*/ 102 h 124616"/>
                  <a:gd name="connsiteX3" fmla="*/ 5606 w 79401"/>
                  <a:gd name="connsiteY3" fmla="*/ 8188 h 124616"/>
                  <a:gd name="connsiteX4" fmla="*/ 42534 w 79401"/>
                  <a:gd name="connsiteY4" fmla="*/ 109544 h 124616"/>
                  <a:gd name="connsiteX5" fmla="*/ 58603 w 79401"/>
                  <a:gd name="connsiteY5" fmla="*/ 124613 h 124616"/>
                  <a:gd name="connsiteX6" fmla="*/ 11387 w 79401"/>
                  <a:gd name="connsiteY6" fmla="*/ 14932 h 124616"/>
                  <a:gd name="connsiteX7" fmla="*/ 66985 w 79401"/>
                  <a:gd name="connsiteY7" fmla="*/ 100705 h 124616"/>
                  <a:gd name="connsiteX8" fmla="*/ 65432 w 79401"/>
                  <a:gd name="connsiteY8" fmla="*/ 110992 h 124616"/>
                  <a:gd name="connsiteX9" fmla="*/ 61527 w 79401"/>
                  <a:gd name="connsiteY9" fmla="*/ 110382 h 124616"/>
                  <a:gd name="connsiteX10" fmla="*/ 11387 w 79401"/>
                  <a:gd name="connsiteY10" fmla="*/ 14932 h 1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01" h="124616">
                    <a:moveTo>
                      <a:pt x="58603" y="124613"/>
                    </a:moveTo>
                    <a:cubicBezTo>
                      <a:pt x="112324" y="125289"/>
                      <a:pt x="46716" y="36725"/>
                      <a:pt x="32104" y="19685"/>
                    </a:cubicBezTo>
                    <a:cubicBezTo>
                      <a:pt x="26322" y="12646"/>
                      <a:pt x="19036" y="1921"/>
                      <a:pt x="9435" y="102"/>
                    </a:cubicBezTo>
                    <a:cubicBezTo>
                      <a:pt x="4463" y="-832"/>
                      <a:pt x="2053" y="4883"/>
                      <a:pt x="5606" y="8188"/>
                    </a:cubicBezTo>
                    <a:cubicBezTo>
                      <a:pt x="-15092" y="31277"/>
                      <a:pt x="27056" y="89675"/>
                      <a:pt x="42534" y="109544"/>
                    </a:cubicBezTo>
                    <a:cubicBezTo>
                      <a:pt x="46658" y="114706"/>
                      <a:pt x="51964" y="122488"/>
                      <a:pt x="58603" y="124613"/>
                    </a:cubicBezTo>
                    <a:close/>
                    <a:moveTo>
                      <a:pt x="11387" y="14932"/>
                    </a:moveTo>
                    <a:cubicBezTo>
                      <a:pt x="33123" y="40335"/>
                      <a:pt x="58279" y="67539"/>
                      <a:pt x="66985" y="100705"/>
                    </a:cubicBezTo>
                    <a:cubicBezTo>
                      <a:pt x="68032" y="104591"/>
                      <a:pt x="68337" y="109372"/>
                      <a:pt x="65432" y="110992"/>
                    </a:cubicBezTo>
                    <a:cubicBezTo>
                      <a:pt x="64165" y="111706"/>
                      <a:pt x="62565" y="111392"/>
                      <a:pt x="61527" y="110382"/>
                    </a:cubicBezTo>
                    <a:cubicBezTo>
                      <a:pt x="45839" y="95094"/>
                      <a:pt x="3653" y="33030"/>
                      <a:pt x="11387" y="14932"/>
                    </a:cubicBezTo>
                    <a:close/>
                  </a:path>
                </a:pathLst>
              </a:custGeom>
              <a:solidFill>
                <a:srgbClr val="000000"/>
              </a:solid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6FFE13AE-8D58-9E46-9FA8-63E4915A8386}"/>
                  </a:ext>
                </a:extLst>
              </p:cNvPr>
              <p:cNvSpPr/>
              <p:nvPr/>
            </p:nvSpPr>
            <p:spPr>
              <a:xfrm>
                <a:off x="2569564" y="1494587"/>
                <a:ext cx="47973" cy="43917"/>
              </a:xfrm>
              <a:custGeom>
                <a:avLst/>
                <a:gdLst>
                  <a:gd name="connsiteX0" fmla="*/ 3748 w 47973"/>
                  <a:gd name="connsiteY0" fmla="*/ 38319 h 43917"/>
                  <a:gd name="connsiteX1" fmla="*/ 44343 w 47973"/>
                  <a:gd name="connsiteY1" fmla="*/ 32109 h 43917"/>
                  <a:gd name="connsiteX2" fmla="*/ 37361 w 47973"/>
                  <a:gd name="connsiteY2" fmla="*/ 1438 h 43917"/>
                  <a:gd name="connsiteX3" fmla="*/ 11815 w 47973"/>
                  <a:gd name="connsiteY3" fmla="*/ 11296 h 43917"/>
                  <a:gd name="connsiteX4" fmla="*/ 3748 w 47973"/>
                  <a:gd name="connsiteY4" fmla="*/ 38319 h 43917"/>
                  <a:gd name="connsiteX5" fmla="*/ 32923 w 47973"/>
                  <a:gd name="connsiteY5" fmla="*/ 17745 h 43917"/>
                  <a:gd name="connsiteX6" fmla="*/ 29636 w 47973"/>
                  <a:gd name="connsiteY6" fmla="*/ 25555 h 43917"/>
                  <a:gd name="connsiteX7" fmla="*/ 23312 w 47973"/>
                  <a:gd name="connsiteY7" fmla="*/ 28241 h 43917"/>
                  <a:gd name="connsiteX8" fmla="*/ 15502 w 47973"/>
                  <a:gd name="connsiteY8" fmla="*/ 26784 h 43917"/>
                  <a:gd name="connsiteX9" fmla="*/ 28122 w 47973"/>
                  <a:gd name="connsiteY9" fmla="*/ 14440 h 43917"/>
                  <a:gd name="connsiteX10" fmla="*/ 31256 w 47973"/>
                  <a:gd name="connsiteY10" fmla="*/ 14440 h 43917"/>
                  <a:gd name="connsiteX11" fmla="*/ 32923 w 47973"/>
                  <a:gd name="connsiteY11" fmla="*/ 17745 h 4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73" h="43917">
                    <a:moveTo>
                      <a:pt x="3748" y="38319"/>
                    </a:moveTo>
                    <a:cubicBezTo>
                      <a:pt x="16673" y="46901"/>
                      <a:pt x="35752" y="46205"/>
                      <a:pt x="44343" y="32109"/>
                    </a:cubicBezTo>
                    <a:cubicBezTo>
                      <a:pt x="50458" y="22079"/>
                      <a:pt x="49306" y="6524"/>
                      <a:pt x="37361" y="1438"/>
                    </a:cubicBezTo>
                    <a:cubicBezTo>
                      <a:pt x="30113" y="-2648"/>
                      <a:pt x="12254" y="2390"/>
                      <a:pt x="11815" y="11296"/>
                    </a:cubicBezTo>
                    <a:cubicBezTo>
                      <a:pt x="4186" y="15192"/>
                      <a:pt x="-5425" y="32261"/>
                      <a:pt x="3748" y="38319"/>
                    </a:cubicBezTo>
                    <a:close/>
                    <a:moveTo>
                      <a:pt x="32923" y="17745"/>
                    </a:moveTo>
                    <a:cubicBezTo>
                      <a:pt x="32980" y="20117"/>
                      <a:pt x="32265" y="23126"/>
                      <a:pt x="29636" y="25555"/>
                    </a:cubicBezTo>
                    <a:cubicBezTo>
                      <a:pt x="27103" y="27898"/>
                      <a:pt x="23398" y="28241"/>
                      <a:pt x="23312" y="28241"/>
                    </a:cubicBezTo>
                    <a:cubicBezTo>
                      <a:pt x="20674" y="28260"/>
                      <a:pt x="17911" y="27746"/>
                      <a:pt x="15502" y="26784"/>
                    </a:cubicBezTo>
                    <a:cubicBezTo>
                      <a:pt x="16311" y="18993"/>
                      <a:pt x="23607" y="19155"/>
                      <a:pt x="28122" y="14440"/>
                    </a:cubicBezTo>
                    <a:cubicBezTo>
                      <a:pt x="28151" y="14411"/>
                      <a:pt x="29675" y="13592"/>
                      <a:pt x="31256" y="14440"/>
                    </a:cubicBezTo>
                    <a:cubicBezTo>
                      <a:pt x="32246" y="14992"/>
                      <a:pt x="32885" y="16507"/>
                      <a:pt x="32923" y="17745"/>
                    </a:cubicBezTo>
                    <a:close/>
                  </a:path>
                </a:pathLst>
              </a:custGeom>
              <a:solidFill>
                <a:srgbClr val="000000"/>
              </a:solid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ACD2DF02-F488-A57D-09A7-541F46F6CE32}"/>
                  </a:ext>
                </a:extLst>
              </p:cNvPr>
              <p:cNvSpPr/>
              <p:nvPr/>
            </p:nvSpPr>
            <p:spPr>
              <a:xfrm>
                <a:off x="2598279" y="1676584"/>
                <a:ext cx="38305" cy="82023"/>
              </a:xfrm>
              <a:custGeom>
                <a:avLst/>
                <a:gdLst>
                  <a:gd name="connsiteX0" fmla="*/ 9608 w 38305"/>
                  <a:gd name="connsiteY0" fmla="*/ 80968 h 82023"/>
                  <a:gd name="connsiteX1" fmla="*/ 13151 w 38305"/>
                  <a:gd name="connsiteY1" fmla="*/ 80359 h 82023"/>
                  <a:gd name="connsiteX2" fmla="*/ 23134 w 38305"/>
                  <a:gd name="connsiteY2" fmla="*/ 77330 h 82023"/>
                  <a:gd name="connsiteX3" fmla="*/ 26125 w 38305"/>
                  <a:gd name="connsiteY3" fmla="*/ 358 h 82023"/>
                  <a:gd name="connsiteX4" fmla="*/ 9608 w 38305"/>
                  <a:gd name="connsiteY4" fmla="*/ 80968 h 82023"/>
                  <a:gd name="connsiteX5" fmla="*/ 12551 w 38305"/>
                  <a:gd name="connsiteY5" fmla="*/ 41535 h 82023"/>
                  <a:gd name="connsiteX6" fmla="*/ 23381 w 38305"/>
                  <a:gd name="connsiteY6" fmla="*/ 13322 h 82023"/>
                  <a:gd name="connsiteX7" fmla="*/ 13504 w 38305"/>
                  <a:gd name="connsiteY7" fmla="*/ 58880 h 82023"/>
                  <a:gd name="connsiteX8" fmla="*/ 12904 w 38305"/>
                  <a:gd name="connsiteY8" fmla="*/ 58775 h 82023"/>
                  <a:gd name="connsiteX9" fmla="*/ 12551 w 38305"/>
                  <a:gd name="connsiteY9" fmla="*/ 41535 h 8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05" h="82023">
                    <a:moveTo>
                      <a:pt x="9608" y="80968"/>
                    </a:moveTo>
                    <a:cubicBezTo>
                      <a:pt x="10685" y="82026"/>
                      <a:pt x="12523" y="81673"/>
                      <a:pt x="13151" y="80359"/>
                    </a:cubicBezTo>
                    <a:cubicBezTo>
                      <a:pt x="16523" y="83016"/>
                      <a:pt x="21838" y="82826"/>
                      <a:pt x="23134" y="77330"/>
                    </a:cubicBezTo>
                    <a:cubicBezTo>
                      <a:pt x="26744" y="62099"/>
                      <a:pt x="53471" y="6169"/>
                      <a:pt x="26125" y="358"/>
                    </a:cubicBezTo>
                    <a:cubicBezTo>
                      <a:pt x="-7985" y="-5585"/>
                      <a:pt x="-3174" y="64138"/>
                      <a:pt x="9608" y="80968"/>
                    </a:cubicBezTo>
                    <a:close/>
                    <a:moveTo>
                      <a:pt x="12551" y="41535"/>
                    </a:moveTo>
                    <a:cubicBezTo>
                      <a:pt x="12628" y="38935"/>
                      <a:pt x="14971" y="7521"/>
                      <a:pt x="23381" y="13322"/>
                    </a:cubicBezTo>
                    <a:cubicBezTo>
                      <a:pt x="27696" y="21475"/>
                      <a:pt x="17600" y="48021"/>
                      <a:pt x="13504" y="58880"/>
                    </a:cubicBezTo>
                    <a:cubicBezTo>
                      <a:pt x="13390" y="59194"/>
                      <a:pt x="12923" y="59109"/>
                      <a:pt x="12904" y="58775"/>
                    </a:cubicBezTo>
                    <a:cubicBezTo>
                      <a:pt x="12628" y="53032"/>
                      <a:pt x="12371" y="47278"/>
                      <a:pt x="12551" y="41535"/>
                    </a:cubicBezTo>
                    <a:close/>
                  </a:path>
                </a:pathLst>
              </a:custGeom>
              <a:solidFill>
                <a:srgbClr val="000000"/>
              </a:solid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E0292DF5-654E-12D1-9207-BAA1CA23D8BF}"/>
                  </a:ext>
                </a:extLst>
              </p:cNvPr>
              <p:cNvSpPr/>
              <p:nvPr/>
            </p:nvSpPr>
            <p:spPr>
              <a:xfrm>
                <a:off x="2682896" y="1663883"/>
                <a:ext cx="70990" cy="75513"/>
              </a:xfrm>
              <a:custGeom>
                <a:avLst/>
                <a:gdLst>
                  <a:gd name="connsiteX0" fmla="*/ 5945 w 70990"/>
                  <a:gd name="connsiteY0" fmla="*/ 71248 h 75513"/>
                  <a:gd name="connsiteX1" fmla="*/ 30538 w 70990"/>
                  <a:gd name="connsiteY1" fmla="*/ 63447 h 75513"/>
                  <a:gd name="connsiteX2" fmla="*/ 62952 w 70990"/>
                  <a:gd name="connsiteY2" fmla="*/ 3830 h 75513"/>
                  <a:gd name="connsiteX3" fmla="*/ 5945 w 70990"/>
                  <a:gd name="connsiteY3" fmla="*/ 71248 h 75513"/>
                  <a:gd name="connsiteX4" fmla="*/ 57046 w 70990"/>
                  <a:gd name="connsiteY4" fmla="*/ 14774 h 75513"/>
                  <a:gd name="connsiteX5" fmla="*/ 11231 w 70990"/>
                  <a:gd name="connsiteY5" fmla="*/ 61047 h 75513"/>
                  <a:gd name="connsiteX6" fmla="*/ 11031 w 70990"/>
                  <a:gd name="connsiteY6" fmla="*/ 60666 h 75513"/>
                  <a:gd name="connsiteX7" fmla="*/ 57046 w 70990"/>
                  <a:gd name="connsiteY7" fmla="*/ 14774 h 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90" h="75513">
                    <a:moveTo>
                      <a:pt x="5945" y="71248"/>
                    </a:moveTo>
                    <a:cubicBezTo>
                      <a:pt x="9545" y="83040"/>
                      <a:pt x="25423" y="67019"/>
                      <a:pt x="30538" y="63447"/>
                    </a:cubicBezTo>
                    <a:cubicBezTo>
                      <a:pt x="46950" y="50969"/>
                      <a:pt x="88336" y="26118"/>
                      <a:pt x="62952" y="3830"/>
                    </a:cubicBezTo>
                    <a:cubicBezTo>
                      <a:pt x="36063" y="-19430"/>
                      <a:pt x="-17934" y="70838"/>
                      <a:pt x="5945" y="71248"/>
                    </a:cubicBezTo>
                    <a:close/>
                    <a:moveTo>
                      <a:pt x="57046" y="14774"/>
                    </a:moveTo>
                    <a:cubicBezTo>
                      <a:pt x="67209" y="29157"/>
                      <a:pt x="21375" y="50988"/>
                      <a:pt x="11231" y="61047"/>
                    </a:cubicBezTo>
                    <a:cubicBezTo>
                      <a:pt x="10993" y="61285"/>
                      <a:pt x="10869" y="61028"/>
                      <a:pt x="11031" y="60666"/>
                    </a:cubicBezTo>
                    <a:cubicBezTo>
                      <a:pt x="19527" y="41216"/>
                      <a:pt x="44635" y="430"/>
                      <a:pt x="57046" y="14774"/>
                    </a:cubicBezTo>
                    <a:close/>
                  </a:path>
                </a:pathLst>
              </a:custGeom>
              <a:solidFill>
                <a:srgbClr val="000000"/>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64DC12C0-CE7F-73AC-883C-35C80D66ACA7}"/>
                  </a:ext>
                </a:extLst>
              </p:cNvPr>
              <p:cNvSpPr/>
              <p:nvPr/>
            </p:nvSpPr>
            <p:spPr>
              <a:xfrm>
                <a:off x="2782636" y="1699971"/>
                <a:ext cx="43640" cy="39017"/>
              </a:xfrm>
              <a:custGeom>
                <a:avLst/>
                <a:gdLst>
                  <a:gd name="connsiteX0" fmla="*/ 6484 w 43640"/>
                  <a:gd name="connsiteY0" fmla="*/ 34950 h 39017"/>
                  <a:gd name="connsiteX1" fmla="*/ 43631 w 43640"/>
                  <a:gd name="connsiteY1" fmla="*/ 11243 h 39017"/>
                  <a:gd name="connsiteX2" fmla="*/ 32687 w 43640"/>
                  <a:gd name="connsiteY2" fmla="*/ 6709 h 39017"/>
                  <a:gd name="connsiteX3" fmla="*/ 29686 w 43640"/>
                  <a:gd name="connsiteY3" fmla="*/ 10576 h 39017"/>
                  <a:gd name="connsiteX4" fmla="*/ 25410 w 43640"/>
                  <a:gd name="connsiteY4" fmla="*/ 18443 h 39017"/>
                  <a:gd name="connsiteX5" fmla="*/ 24105 w 43640"/>
                  <a:gd name="connsiteY5" fmla="*/ 20368 h 39017"/>
                  <a:gd name="connsiteX6" fmla="*/ 16218 w 43640"/>
                  <a:gd name="connsiteY6" fmla="*/ 25302 h 39017"/>
                  <a:gd name="connsiteX7" fmla="*/ 14523 w 43640"/>
                  <a:gd name="connsiteY7" fmla="*/ 24520 h 39017"/>
                  <a:gd name="connsiteX8" fmla="*/ 14065 w 43640"/>
                  <a:gd name="connsiteY8" fmla="*/ 14214 h 39017"/>
                  <a:gd name="connsiteX9" fmla="*/ 15456 w 43640"/>
                  <a:gd name="connsiteY9" fmla="*/ 12519 h 39017"/>
                  <a:gd name="connsiteX10" fmla="*/ 16913 w 43640"/>
                  <a:gd name="connsiteY10" fmla="*/ 11376 h 39017"/>
                  <a:gd name="connsiteX11" fmla="*/ 26819 w 43640"/>
                  <a:gd name="connsiteY11" fmla="*/ 6623 h 39017"/>
                  <a:gd name="connsiteX12" fmla="*/ 34306 w 43640"/>
                  <a:gd name="connsiteY12" fmla="*/ 4861 h 39017"/>
                  <a:gd name="connsiteX13" fmla="*/ 34306 w 43640"/>
                  <a:gd name="connsiteY13" fmla="*/ 860 h 39017"/>
                  <a:gd name="connsiteX14" fmla="*/ 9303 w 43640"/>
                  <a:gd name="connsiteY14" fmla="*/ 3851 h 39017"/>
                  <a:gd name="connsiteX15" fmla="*/ 6484 w 43640"/>
                  <a:gd name="connsiteY15" fmla="*/ 34950 h 39017"/>
                  <a:gd name="connsiteX16" fmla="*/ 12827 w 43640"/>
                  <a:gd name="connsiteY16" fmla="*/ 16291 h 39017"/>
                  <a:gd name="connsiteX17" fmla="*/ 12827 w 43640"/>
                  <a:gd name="connsiteY17" fmla="*/ 16291 h 39017"/>
                  <a:gd name="connsiteX18" fmla="*/ 12827 w 43640"/>
                  <a:gd name="connsiteY18" fmla="*/ 16291 h 3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640" h="39017">
                    <a:moveTo>
                      <a:pt x="6484" y="34950"/>
                    </a:moveTo>
                    <a:cubicBezTo>
                      <a:pt x="22533" y="47790"/>
                      <a:pt x="42117" y="27569"/>
                      <a:pt x="43631" y="11243"/>
                    </a:cubicBezTo>
                    <a:cubicBezTo>
                      <a:pt x="43945" y="5832"/>
                      <a:pt x="36268" y="2632"/>
                      <a:pt x="32687" y="6709"/>
                    </a:cubicBezTo>
                    <a:cubicBezTo>
                      <a:pt x="31687" y="7976"/>
                      <a:pt x="30629" y="9271"/>
                      <a:pt x="29686" y="10576"/>
                    </a:cubicBezTo>
                    <a:cubicBezTo>
                      <a:pt x="28381" y="12871"/>
                      <a:pt x="27057" y="15805"/>
                      <a:pt x="25410" y="18443"/>
                    </a:cubicBezTo>
                    <a:cubicBezTo>
                      <a:pt x="25000" y="19110"/>
                      <a:pt x="24562" y="19758"/>
                      <a:pt x="24105" y="20368"/>
                    </a:cubicBezTo>
                    <a:cubicBezTo>
                      <a:pt x="22086" y="23063"/>
                      <a:pt x="19590" y="25130"/>
                      <a:pt x="16218" y="25302"/>
                    </a:cubicBezTo>
                    <a:cubicBezTo>
                      <a:pt x="15951" y="25311"/>
                      <a:pt x="15199" y="25121"/>
                      <a:pt x="14523" y="24520"/>
                    </a:cubicBezTo>
                    <a:cubicBezTo>
                      <a:pt x="11437" y="21901"/>
                      <a:pt x="11646" y="17205"/>
                      <a:pt x="14065" y="14214"/>
                    </a:cubicBezTo>
                    <a:cubicBezTo>
                      <a:pt x="14122" y="14148"/>
                      <a:pt x="14856" y="13081"/>
                      <a:pt x="15456" y="12519"/>
                    </a:cubicBezTo>
                    <a:cubicBezTo>
                      <a:pt x="15904" y="12090"/>
                      <a:pt x="16790" y="11462"/>
                      <a:pt x="16913" y="11376"/>
                    </a:cubicBezTo>
                    <a:cubicBezTo>
                      <a:pt x="19895" y="9252"/>
                      <a:pt x="23352" y="7737"/>
                      <a:pt x="26819" y="6623"/>
                    </a:cubicBezTo>
                    <a:cubicBezTo>
                      <a:pt x="29267" y="5852"/>
                      <a:pt x="31773" y="5299"/>
                      <a:pt x="34306" y="4861"/>
                    </a:cubicBezTo>
                    <a:cubicBezTo>
                      <a:pt x="36278" y="4527"/>
                      <a:pt x="36287" y="1194"/>
                      <a:pt x="34306" y="860"/>
                    </a:cubicBezTo>
                    <a:cubicBezTo>
                      <a:pt x="25867" y="-530"/>
                      <a:pt x="16885" y="-683"/>
                      <a:pt x="9303" y="3851"/>
                    </a:cubicBezTo>
                    <a:cubicBezTo>
                      <a:pt x="-1651" y="10052"/>
                      <a:pt x="-3365" y="26968"/>
                      <a:pt x="6484" y="34950"/>
                    </a:cubicBezTo>
                    <a:close/>
                    <a:moveTo>
                      <a:pt x="12827" y="16291"/>
                    </a:moveTo>
                    <a:cubicBezTo>
                      <a:pt x="13008" y="15900"/>
                      <a:pt x="13113" y="15719"/>
                      <a:pt x="12827" y="16291"/>
                    </a:cubicBezTo>
                    <a:lnTo>
                      <a:pt x="12827" y="16291"/>
                    </a:lnTo>
                    <a:close/>
                  </a:path>
                </a:pathLst>
              </a:custGeom>
              <a:solidFill>
                <a:srgbClr val="000000"/>
              </a:solid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27D5140-65A8-BB55-CFAA-3B0A260CAE20}"/>
                  </a:ext>
                </a:extLst>
              </p:cNvPr>
              <p:cNvSpPr/>
              <p:nvPr/>
            </p:nvSpPr>
            <p:spPr>
              <a:xfrm>
                <a:off x="1921469" y="1974937"/>
                <a:ext cx="105690" cy="47255"/>
              </a:xfrm>
              <a:custGeom>
                <a:avLst/>
                <a:gdLst>
                  <a:gd name="connsiteX0" fmla="*/ 41499 w 105690"/>
                  <a:gd name="connsiteY0" fmla="*/ 44468 h 47255"/>
                  <a:gd name="connsiteX1" fmla="*/ 88181 w 105690"/>
                  <a:gd name="connsiteY1" fmla="*/ 14207 h 47255"/>
                  <a:gd name="connsiteX2" fmla="*/ 79685 w 105690"/>
                  <a:gd name="connsiteY2" fmla="*/ 9635 h 47255"/>
                  <a:gd name="connsiteX3" fmla="*/ 59083 w 105690"/>
                  <a:gd name="connsiteY3" fmla="*/ 3824 h 47255"/>
                  <a:gd name="connsiteX4" fmla="*/ 14163 w 105690"/>
                  <a:gd name="connsiteY4" fmla="*/ 1167 h 47255"/>
                  <a:gd name="connsiteX5" fmla="*/ 1609 w 105690"/>
                  <a:gd name="connsiteY5" fmla="*/ 21369 h 47255"/>
                  <a:gd name="connsiteX6" fmla="*/ 41499 w 105690"/>
                  <a:gd name="connsiteY6" fmla="*/ 44468 h 47255"/>
                  <a:gd name="connsiteX7" fmla="*/ 50539 w 105690"/>
                  <a:gd name="connsiteY7" fmla="*/ 14645 h 47255"/>
                  <a:gd name="connsiteX8" fmla="*/ 58863 w 105690"/>
                  <a:gd name="connsiteY8" fmla="*/ 15340 h 47255"/>
                  <a:gd name="connsiteX9" fmla="*/ 89991 w 105690"/>
                  <a:gd name="connsiteY9" fmla="*/ 31094 h 47255"/>
                  <a:gd name="connsiteX10" fmla="*/ 14115 w 105690"/>
                  <a:gd name="connsiteY10" fmla="*/ 15416 h 47255"/>
                  <a:gd name="connsiteX11" fmla="*/ 50539 w 105690"/>
                  <a:gd name="connsiteY11" fmla="*/ 14645 h 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690" h="47255">
                    <a:moveTo>
                      <a:pt x="41499" y="44468"/>
                    </a:moveTo>
                    <a:cubicBezTo>
                      <a:pt x="66598" y="49963"/>
                      <a:pt x="138607" y="50697"/>
                      <a:pt x="88181" y="14207"/>
                    </a:cubicBezTo>
                    <a:cubicBezTo>
                      <a:pt x="86867" y="11406"/>
                      <a:pt x="82285" y="11120"/>
                      <a:pt x="79685" y="9635"/>
                    </a:cubicBezTo>
                    <a:cubicBezTo>
                      <a:pt x="73303" y="6520"/>
                      <a:pt x="65864" y="3539"/>
                      <a:pt x="59083" y="3824"/>
                    </a:cubicBezTo>
                    <a:cubicBezTo>
                      <a:pt x="44500" y="1357"/>
                      <a:pt x="28917" y="-1719"/>
                      <a:pt x="14163" y="1167"/>
                    </a:cubicBezTo>
                    <a:cubicBezTo>
                      <a:pt x="4123" y="3186"/>
                      <a:pt x="-3440" y="10901"/>
                      <a:pt x="1609" y="21369"/>
                    </a:cubicBezTo>
                    <a:cubicBezTo>
                      <a:pt x="8819" y="36285"/>
                      <a:pt x="26421" y="41877"/>
                      <a:pt x="41499" y="44468"/>
                    </a:cubicBezTo>
                    <a:close/>
                    <a:moveTo>
                      <a:pt x="50539" y="14645"/>
                    </a:moveTo>
                    <a:cubicBezTo>
                      <a:pt x="53320" y="14883"/>
                      <a:pt x="56092" y="15121"/>
                      <a:pt x="58863" y="15340"/>
                    </a:cubicBezTo>
                    <a:cubicBezTo>
                      <a:pt x="68941" y="20664"/>
                      <a:pt x="82828" y="21950"/>
                      <a:pt x="89991" y="31094"/>
                    </a:cubicBezTo>
                    <a:cubicBezTo>
                      <a:pt x="69036" y="34876"/>
                      <a:pt x="27060" y="34819"/>
                      <a:pt x="14115" y="15416"/>
                    </a:cubicBezTo>
                    <a:cubicBezTo>
                      <a:pt x="24983" y="11502"/>
                      <a:pt x="39328" y="13673"/>
                      <a:pt x="50539" y="14645"/>
                    </a:cubicBezTo>
                    <a:close/>
                  </a:path>
                </a:pathLst>
              </a:custGeom>
              <a:solidFill>
                <a:srgbClr val="000000"/>
              </a:solid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4F9DE0B2-6C2B-B610-29F0-9B93EF5FF3AF}"/>
                  </a:ext>
                </a:extLst>
              </p:cNvPr>
              <p:cNvSpPr/>
              <p:nvPr/>
            </p:nvSpPr>
            <p:spPr>
              <a:xfrm>
                <a:off x="2142407" y="1925662"/>
                <a:ext cx="48667" cy="56789"/>
              </a:xfrm>
              <a:custGeom>
                <a:avLst/>
                <a:gdLst>
                  <a:gd name="connsiteX0" fmla="*/ 27911 w 48667"/>
                  <a:gd name="connsiteY0" fmla="*/ 52984 h 56789"/>
                  <a:gd name="connsiteX1" fmla="*/ 48666 w 48667"/>
                  <a:gd name="connsiteY1" fmla="*/ 14865 h 56789"/>
                  <a:gd name="connsiteX2" fmla="*/ 19901 w 48667"/>
                  <a:gd name="connsiteY2" fmla="*/ 5836 h 56789"/>
                  <a:gd name="connsiteX3" fmla="*/ 19062 w 48667"/>
                  <a:gd name="connsiteY3" fmla="*/ 10322 h 56789"/>
                  <a:gd name="connsiteX4" fmla="*/ 489 w 48667"/>
                  <a:gd name="connsiteY4" fmla="*/ 38116 h 56789"/>
                  <a:gd name="connsiteX5" fmla="*/ 27911 w 48667"/>
                  <a:gd name="connsiteY5" fmla="*/ 52984 h 56789"/>
                  <a:gd name="connsiteX6" fmla="*/ 16176 w 48667"/>
                  <a:gd name="connsiteY6" fmla="*/ 32163 h 56789"/>
                  <a:gd name="connsiteX7" fmla="*/ 30845 w 48667"/>
                  <a:gd name="connsiteY7" fmla="*/ 11541 h 56789"/>
                  <a:gd name="connsiteX8" fmla="*/ 20844 w 48667"/>
                  <a:gd name="connsiteY8" fmla="*/ 41764 h 56789"/>
                  <a:gd name="connsiteX9" fmla="*/ 13833 w 48667"/>
                  <a:gd name="connsiteY9" fmla="*/ 43793 h 56789"/>
                  <a:gd name="connsiteX10" fmla="*/ 16176 w 48667"/>
                  <a:gd name="connsiteY10" fmla="*/ 32163 h 5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67" h="56789">
                    <a:moveTo>
                      <a:pt x="27911" y="52984"/>
                    </a:moveTo>
                    <a:cubicBezTo>
                      <a:pt x="39313" y="44907"/>
                      <a:pt x="48542" y="29010"/>
                      <a:pt x="48666" y="14865"/>
                    </a:cubicBezTo>
                    <a:cubicBezTo>
                      <a:pt x="48819" y="-2613"/>
                      <a:pt x="30750" y="-3375"/>
                      <a:pt x="19901" y="5836"/>
                    </a:cubicBezTo>
                    <a:cubicBezTo>
                      <a:pt x="18262" y="7226"/>
                      <a:pt x="18253" y="8941"/>
                      <a:pt x="19062" y="10322"/>
                    </a:cubicBezTo>
                    <a:cubicBezTo>
                      <a:pt x="10090" y="18028"/>
                      <a:pt x="2546" y="28820"/>
                      <a:pt x="489" y="38116"/>
                    </a:cubicBezTo>
                    <a:cubicBezTo>
                      <a:pt x="-3302" y="55261"/>
                      <a:pt x="15833" y="61547"/>
                      <a:pt x="27911" y="52984"/>
                    </a:cubicBezTo>
                    <a:close/>
                    <a:moveTo>
                      <a:pt x="16176" y="32163"/>
                    </a:moveTo>
                    <a:cubicBezTo>
                      <a:pt x="19891" y="24933"/>
                      <a:pt x="25092" y="17790"/>
                      <a:pt x="30845" y="11541"/>
                    </a:cubicBezTo>
                    <a:cubicBezTo>
                      <a:pt x="44942" y="8846"/>
                      <a:pt x="26330" y="39240"/>
                      <a:pt x="20844" y="41764"/>
                    </a:cubicBezTo>
                    <a:cubicBezTo>
                      <a:pt x="19215" y="43031"/>
                      <a:pt x="16005" y="45498"/>
                      <a:pt x="13833" y="43793"/>
                    </a:cubicBezTo>
                    <a:cubicBezTo>
                      <a:pt x="10995" y="41564"/>
                      <a:pt x="14929" y="34582"/>
                      <a:pt x="16176" y="32163"/>
                    </a:cubicBezTo>
                    <a:close/>
                  </a:path>
                </a:pathLst>
              </a:custGeom>
              <a:solidFill>
                <a:srgbClr val="000000"/>
              </a:solid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47910913-59D5-55A2-1CDC-EEB068E7CEC0}"/>
                  </a:ext>
                </a:extLst>
              </p:cNvPr>
              <p:cNvSpPr/>
              <p:nvPr/>
            </p:nvSpPr>
            <p:spPr>
              <a:xfrm>
                <a:off x="2009125" y="2030974"/>
                <a:ext cx="63605" cy="35627"/>
              </a:xfrm>
              <a:custGeom>
                <a:avLst/>
                <a:gdLst>
                  <a:gd name="connsiteX0" fmla="*/ 1783 w 63605"/>
                  <a:gd name="connsiteY0" fmla="*/ 11100 h 35627"/>
                  <a:gd name="connsiteX1" fmla="*/ 821 w 63605"/>
                  <a:gd name="connsiteY1" fmla="*/ 18577 h 35627"/>
                  <a:gd name="connsiteX2" fmla="*/ 60571 w 63605"/>
                  <a:gd name="connsiteY2" fmla="*/ 28474 h 35627"/>
                  <a:gd name="connsiteX3" fmla="*/ 56847 w 63605"/>
                  <a:gd name="connsiteY3" fmla="*/ 13434 h 35627"/>
                  <a:gd name="connsiteX4" fmla="*/ 25233 w 63605"/>
                  <a:gd name="connsiteY4" fmla="*/ 1861 h 35627"/>
                  <a:gd name="connsiteX5" fmla="*/ 1783 w 63605"/>
                  <a:gd name="connsiteY5" fmla="*/ 11100 h 35627"/>
                  <a:gd name="connsiteX6" fmla="*/ 14956 w 63605"/>
                  <a:gd name="connsiteY6" fmla="*/ 16482 h 35627"/>
                  <a:gd name="connsiteX7" fmla="*/ 33863 w 63605"/>
                  <a:gd name="connsiteY7" fmla="*/ 13377 h 35627"/>
                  <a:gd name="connsiteX8" fmla="*/ 46141 w 63605"/>
                  <a:gd name="connsiteY8" fmla="*/ 21225 h 35627"/>
                  <a:gd name="connsiteX9" fmla="*/ 14956 w 63605"/>
                  <a:gd name="connsiteY9" fmla="*/ 16482 h 3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05" h="35627">
                    <a:moveTo>
                      <a:pt x="1783" y="11100"/>
                    </a:moveTo>
                    <a:cubicBezTo>
                      <a:pt x="-256" y="12872"/>
                      <a:pt x="-503" y="16339"/>
                      <a:pt x="821" y="18577"/>
                    </a:cubicBezTo>
                    <a:cubicBezTo>
                      <a:pt x="12937" y="39122"/>
                      <a:pt x="41816" y="39370"/>
                      <a:pt x="60571" y="28474"/>
                    </a:cubicBezTo>
                    <a:cubicBezTo>
                      <a:pt x="67381" y="24044"/>
                      <a:pt x="61209" y="17053"/>
                      <a:pt x="56847" y="13434"/>
                    </a:cubicBezTo>
                    <a:cubicBezTo>
                      <a:pt x="53856" y="7995"/>
                      <a:pt x="29567" y="-4759"/>
                      <a:pt x="25233" y="1861"/>
                    </a:cubicBezTo>
                    <a:cubicBezTo>
                      <a:pt x="16547" y="2499"/>
                      <a:pt x="8098" y="5614"/>
                      <a:pt x="1783" y="11100"/>
                    </a:cubicBezTo>
                    <a:close/>
                    <a:moveTo>
                      <a:pt x="14956" y="16482"/>
                    </a:moveTo>
                    <a:cubicBezTo>
                      <a:pt x="20861" y="13005"/>
                      <a:pt x="27272" y="12795"/>
                      <a:pt x="33863" y="13377"/>
                    </a:cubicBezTo>
                    <a:cubicBezTo>
                      <a:pt x="37959" y="16005"/>
                      <a:pt x="42226" y="18358"/>
                      <a:pt x="46141" y="21225"/>
                    </a:cubicBezTo>
                    <a:cubicBezTo>
                      <a:pt x="35482" y="24645"/>
                      <a:pt x="22976" y="24054"/>
                      <a:pt x="14956" y="16482"/>
                    </a:cubicBezTo>
                    <a:close/>
                  </a:path>
                </a:pathLst>
              </a:custGeom>
              <a:solidFill>
                <a:srgbClr val="000000"/>
              </a:solidFill>
              <a:ln w="9525" cap="flat">
                <a:noFill/>
                <a:prstDash val="solid"/>
                <a:miter/>
              </a:ln>
            </p:spPr>
            <p:txBody>
              <a:bodyPr rtlCol="0" anchor="ctr"/>
              <a:lstStyle/>
              <a:p>
                <a:endParaRPr lang="en-GB"/>
              </a:p>
            </p:txBody>
          </p:sp>
          <p:grpSp>
            <p:nvGrpSpPr>
              <p:cNvPr id="79" name="Graphic 7" descr="Classroom with whiteboard and books">
                <a:extLst>
                  <a:ext uri="{FF2B5EF4-FFF2-40B4-BE49-F238E27FC236}">
                    <a16:creationId xmlns:a16="http://schemas.microsoft.com/office/drawing/2014/main" id="{A7B6E04E-D9CE-9F70-2610-7E2A3C4A1BE6}"/>
                  </a:ext>
                </a:extLst>
              </p:cNvPr>
              <p:cNvGrpSpPr/>
              <p:nvPr/>
            </p:nvGrpSpPr>
            <p:grpSpPr>
              <a:xfrm>
                <a:off x="2125756" y="2894628"/>
                <a:ext cx="242076" cy="48953"/>
                <a:chOff x="2125756" y="2894628"/>
                <a:chExt cx="242076" cy="48953"/>
              </a:xfrm>
              <a:solidFill>
                <a:srgbClr val="000000"/>
              </a:solidFill>
            </p:grpSpPr>
            <p:sp>
              <p:nvSpPr>
                <p:cNvPr id="80" name="Free-form: Shape 79">
                  <a:extLst>
                    <a:ext uri="{FF2B5EF4-FFF2-40B4-BE49-F238E27FC236}">
                      <a16:creationId xmlns:a16="http://schemas.microsoft.com/office/drawing/2014/main" id="{80961DB5-C5AE-0985-9BF2-65CEB6A36D58}"/>
                    </a:ext>
                  </a:extLst>
                </p:cNvPr>
                <p:cNvSpPr/>
                <p:nvPr/>
              </p:nvSpPr>
              <p:spPr>
                <a:xfrm>
                  <a:off x="2125756" y="2894628"/>
                  <a:ext cx="40303" cy="41074"/>
                </a:xfrm>
                <a:custGeom>
                  <a:avLst/>
                  <a:gdLst>
                    <a:gd name="connsiteX0" fmla="*/ 20150 w 40303"/>
                    <a:gd name="connsiteY0" fmla="*/ 0 h 41074"/>
                    <a:gd name="connsiteX1" fmla="*/ 3185 w 40303"/>
                    <a:gd name="connsiteY1" fmla="*/ 31509 h 41074"/>
                    <a:gd name="connsiteX2" fmla="*/ 37114 w 40303"/>
                    <a:gd name="connsiteY2" fmla="*/ 31509 h 41074"/>
                    <a:gd name="connsiteX3" fmla="*/ 20150 w 40303"/>
                    <a:gd name="connsiteY3" fmla="*/ 0 h 41074"/>
                  </a:gdLst>
                  <a:ahLst/>
                  <a:cxnLst>
                    <a:cxn ang="0">
                      <a:pos x="connsiteX0" y="connsiteY0"/>
                    </a:cxn>
                    <a:cxn ang="0">
                      <a:pos x="connsiteX1" y="connsiteY1"/>
                    </a:cxn>
                    <a:cxn ang="0">
                      <a:pos x="connsiteX2" y="connsiteY2"/>
                    </a:cxn>
                    <a:cxn ang="0">
                      <a:pos x="connsiteX3" y="connsiteY3"/>
                    </a:cxn>
                  </a:cxnLst>
                  <a:rect l="l" t="t" r="r" b="b"/>
                  <a:pathLst>
                    <a:path w="40303" h="41074">
                      <a:moveTo>
                        <a:pt x="20150" y="0"/>
                      </a:moveTo>
                      <a:cubicBezTo>
                        <a:pt x="4128" y="-29"/>
                        <a:pt x="-5301" y="18212"/>
                        <a:pt x="3185" y="31509"/>
                      </a:cubicBezTo>
                      <a:cubicBezTo>
                        <a:pt x="10424" y="44263"/>
                        <a:pt x="29875" y="44263"/>
                        <a:pt x="37114" y="31509"/>
                      </a:cubicBezTo>
                      <a:cubicBezTo>
                        <a:pt x="45610" y="18202"/>
                        <a:pt x="36171" y="-29"/>
                        <a:pt x="20150" y="0"/>
                      </a:cubicBezTo>
                      <a:close/>
                    </a:path>
                  </a:pathLst>
                </a:custGeom>
                <a:solidFill>
                  <a:srgbClr val="000000"/>
                </a:solidFill>
                <a:ln w="952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03EC6C59-5BA7-F3A4-27AF-6F235FC62CE8}"/>
                    </a:ext>
                  </a:extLst>
                </p:cNvPr>
                <p:cNvSpPr/>
                <p:nvPr/>
              </p:nvSpPr>
              <p:spPr>
                <a:xfrm>
                  <a:off x="2224906" y="2906616"/>
                  <a:ext cx="35319" cy="36240"/>
                </a:xfrm>
                <a:custGeom>
                  <a:avLst/>
                  <a:gdLst>
                    <a:gd name="connsiteX0" fmla="*/ 33995 w 35319"/>
                    <a:gd name="connsiteY0" fmla="*/ 12358 h 36240"/>
                    <a:gd name="connsiteX1" fmla="*/ 648 w 35319"/>
                    <a:gd name="connsiteY1" fmla="*/ 23492 h 36240"/>
                    <a:gd name="connsiteX2" fmla="*/ 33995 w 35319"/>
                    <a:gd name="connsiteY2" fmla="*/ 12358 h 36240"/>
                  </a:gdLst>
                  <a:ahLst/>
                  <a:cxnLst>
                    <a:cxn ang="0">
                      <a:pos x="connsiteX0" y="connsiteY0"/>
                    </a:cxn>
                    <a:cxn ang="0">
                      <a:pos x="connsiteX1" y="connsiteY1"/>
                    </a:cxn>
                    <a:cxn ang="0">
                      <a:pos x="connsiteX2" y="connsiteY2"/>
                    </a:cxn>
                  </a:cxnLst>
                  <a:rect l="l" t="t" r="r" b="b"/>
                  <a:pathLst>
                    <a:path w="35319" h="36240">
                      <a:moveTo>
                        <a:pt x="33995" y="12358"/>
                      </a:moveTo>
                      <a:cubicBezTo>
                        <a:pt x="26185" y="-10435"/>
                        <a:pt x="-4848" y="1261"/>
                        <a:pt x="648" y="23492"/>
                      </a:cubicBezTo>
                      <a:cubicBezTo>
                        <a:pt x="7754" y="46771"/>
                        <a:pt x="42473" y="35246"/>
                        <a:pt x="33995" y="12358"/>
                      </a:cubicBezTo>
                      <a:close/>
                    </a:path>
                  </a:pathLst>
                </a:custGeom>
                <a:solidFill>
                  <a:srgbClr val="000000"/>
                </a:solidFill>
                <a:ln w="952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A40E4B47-5247-F8D0-6534-61ADA41966D3}"/>
                    </a:ext>
                  </a:extLst>
                </p:cNvPr>
                <p:cNvSpPr/>
                <p:nvPr/>
              </p:nvSpPr>
              <p:spPr>
                <a:xfrm>
                  <a:off x="2327359" y="2903057"/>
                  <a:ext cx="40473" cy="40524"/>
                </a:xfrm>
                <a:custGeom>
                  <a:avLst/>
                  <a:gdLst>
                    <a:gd name="connsiteX0" fmla="*/ 34488 w 40473"/>
                    <a:gd name="connsiteY0" fmla="*/ 6011 h 40524"/>
                    <a:gd name="connsiteX1" fmla="*/ 5989 w 40473"/>
                    <a:gd name="connsiteY1" fmla="*/ 34519 h 40524"/>
                    <a:gd name="connsiteX2" fmla="*/ 34488 w 40473"/>
                    <a:gd name="connsiteY2" fmla="*/ 6011 h 40524"/>
                  </a:gdLst>
                  <a:ahLst/>
                  <a:cxnLst>
                    <a:cxn ang="0">
                      <a:pos x="connsiteX0" y="connsiteY0"/>
                    </a:cxn>
                    <a:cxn ang="0">
                      <a:pos x="connsiteX1" y="connsiteY1"/>
                    </a:cxn>
                    <a:cxn ang="0">
                      <a:pos x="connsiteX2" y="connsiteY2"/>
                    </a:cxn>
                  </a:cxnLst>
                  <a:rect l="l" t="t" r="r" b="b"/>
                  <a:pathLst>
                    <a:path w="40473" h="40524">
                      <a:moveTo>
                        <a:pt x="34488" y="6011"/>
                      </a:moveTo>
                      <a:cubicBezTo>
                        <a:pt x="15238" y="-12335"/>
                        <a:pt x="-12261" y="15402"/>
                        <a:pt x="5989" y="34519"/>
                      </a:cubicBezTo>
                      <a:cubicBezTo>
                        <a:pt x="25239" y="52854"/>
                        <a:pt x="52728" y="25118"/>
                        <a:pt x="34488" y="6011"/>
                      </a:cubicBezTo>
                      <a:close/>
                    </a:path>
                  </a:pathLst>
                </a:custGeom>
                <a:solidFill>
                  <a:srgbClr val="000000"/>
                </a:solidFill>
                <a:ln w="9525" cap="flat">
                  <a:noFill/>
                  <a:prstDash val="solid"/>
                  <a:miter/>
                </a:ln>
              </p:spPr>
              <p:txBody>
                <a:bodyPr rtlCol="0" anchor="ctr"/>
                <a:lstStyle/>
                <a:p>
                  <a:endParaRPr lang="en-GB"/>
                </a:p>
              </p:txBody>
            </p:sp>
          </p:grpSp>
          <p:sp>
            <p:nvSpPr>
              <p:cNvPr id="83" name="Free-form: Shape 82">
                <a:extLst>
                  <a:ext uri="{FF2B5EF4-FFF2-40B4-BE49-F238E27FC236}">
                    <a16:creationId xmlns:a16="http://schemas.microsoft.com/office/drawing/2014/main" id="{877E9D16-C501-B398-014E-A1992695C887}"/>
                  </a:ext>
                </a:extLst>
              </p:cNvPr>
              <p:cNvSpPr/>
              <p:nvPr/>
            </p:nvSpPr>
            <p:spPr>
              <a:xfrm>
                <a:off x="1501562" y="1403275"/>
                <a:ext cx="1537763" cy="1780736"/>
              </a:xfrm>
              <a:custGeom>
                <a:avLst/>
                <a:gdLst>
                  <a:gd name="connsiteX0" fmla="*/ 1534722 w 1537763"/>
                  <a:gd name="connsiteY0" fmla="*/ 941504 h 1780736"/>
                  <a:gd name="connsiteX1" fmla="*/ 1416936 w 1537763"/>
                  <a:gd name="connsiteY1" fmla="*/ 882268 h 1780736"/>
                  <a:gd name="connsiteX2" fmla="*/ 1427765 w 1537763"/>
                  <a:gd name="connsiteY2" fmla="*/ 859084 h 1780736"/>
                  <a:gd name="connsiteX3" fmla="*/ 1379074 w 1537763"/>
                  <a:gd name="connsiteY3" fmla="*/ 839758 h 1780736"/>
                  <a:gd name="connsiteX4" fmla="*/ 1317552 w 1537763"/>
                  <a:gd name="connsiteY4" fmla="*/ 822851 h 1780736"/>
                  <a:gd name="connsiteX5" fmla="*/ 1315418 w 1537763"/>
                  <a:gd name="connsiteY5" fmla="*/ 804934 h 1780736"/>
                  <a:gd name="connsiteX6" fmla="*/ 1242847 w 1537763"/>
                  <a:gd name="connsiteY6" fmla="*/ 804515 h 1780736"/>
                  <a:gd name="connsiteX7" fmla="*/ 1177077 w 1537763"/>
                  <a:gd name="connsiteY7" fmla="*/ 797143 h 1780736"/>
                  <a:gd name="connsiteX8" fmla="*/ 1140253 w 1537763"/>
                  <a:gd name="connsiteY8" fmla="*/ 842101 h 1780736"/>
                  <a:gd name="connsiteX9" fmla="*/ 1139434 w 1537763"/>
                  <a:gd name="connsiteY9" fmla="*/ 841567 h 1780736"/>
                  <a:gd name="connsiteX10" fmla="*/ 1171000 w 1537763"/>
                  <a:gd name="connsiteY10" fmla="*/ 769387 h 1780736"/>
                  <a:gd name="connsiteX11" fmla="*/ 1152112 w 1537763"/>
                  <a:gd name="connsiteY11" fmla="*/ 755766 h 1780736"/>
                  <a:gd name="connsiteX12" fmla="*/ 1122061 w 1537763"/>
                  <a:gd name="connsiteY12" fmla="*/ 762234 h 1780736"/>
                  <a:gd name="connsiteX13" fmla="*/ 1085113 w 1537763"/>
                  <a:gd name="connsiteY13" fmla="*/ 761453 h 1780736"/>
                  <a:gd name="connsiteX14" fmla="*/ 1048814 w 1537763"/>
                  <a:gd name="connsiteY14" fmla="*/ 773854 h 1780736"/>
                  <a:gd name="connsiteX15" fmla="*/ 1037650 w 1537763"/>
                  <a:gd name="connsiteY15" fmla="*/ 754785 h 1780736"/>
                  <a:gd name="connsiteX16" fmla="*/ 995569 w 1537763"/>
                  <a:gd name="connsiteY16" fmla="*/ 769111 h 1780736"/>
                  <a:gd name="connsiteX17" fmla="*/ 936714 w 1537763"/>
                  <a:gd name="connsiteY17" fmla="*/ 841996 h 1780736"/>
                  <a:gd name="connsiteX18" fmla="*/ 852408 w 1537763"/>
                  <a:gd name="connsiteY18" fmla="*/ 862694 h 1780736"/>
                  <a:gd name="connsiteX19" fmla="*/ 1043641 w 1537763"/>
                  <a:gd name="connsiteY19" fmla="*/ 472064 h 1780736"/>
                  <a:gd name="connsiteX20" fmla="*/ 1107297 w 1537763"/>
                  <a:gd name="connsiteY20" fmla="*/ 444080 h 1780736"/>
                  <a:gd name="connsiteX21" fmla="*/ 1121194 w 1537763"/>
                  <a:gd name="connsiteY21" fmla="*/ 447842 h 1780736"/>
                  <a:gd name="connsiteX22" fmla="*/ 1197337 w 1537763"/>
                  <a:gd name="connsiteY22" fmla="*/ 485523 h 1780736"/>
                  <a:gd name="connsiteX23" fmla="*/ 1273432 w 1537763"/>
                  <a:gd name="connsiteY23" fmla="*/ 454824 h 1780736"/>
                  <a:gd name="connsiteX24" fmla="*/ 1200337 w 1537763"/>
                  <a:gd name="connsiteY24" fmla="*/ 396207 h 1780736"/>
                  <a:gd name="connsiteX25" fmla="*/ 1210929 w 1537763"/>
                  <a:gd name="connsiteY25" fmla="*/ 386463 h 1780736"/>
                  <a:gd name="connsiteX26" fmla="*/ 1267050 w 1537763"/>
                  <a:gd name="connsiteY26" fmla="*/ 396340 h 1780736"/>
                  <a:gd name="connsiteX27" fmla="*/ 1343965 w 1537763"/>
                  <a:gd name="connsiteY27" fmla="*/ 380558 h 1780736"/>
                  <a:gd name="connsiteX28" fmla="*/ 1368130 w 1537763"/>
                  <a:gd name="connsiteY28" fmla="*/ 369918 h 1780736"/>
                  <a:gd name="connsiteX29" fmla="*/ 1459903 w 1537763"/>
                  <a:gd name="connsiteY29" fmla="*/ 368308 h 1780736"/>
                  <a:gd name="connsiteX30" fmla="*/ 1466037 w 1537763"/>
                  <a:gd name="connsiteY30" fmla="*/ 353230 h 1780736"/>
                  <a:gd name="connsiteX31" fmla="*/ 1391113 w 1537763"/>
                  <a:gd name="connsiteY31" fmla="*/ 243769 h 1780736"/>
                  <a:gd name="connsiteX32" fmla="*/ 1350356 w 1537763"/>
                  <a:gd name="connsiteY32" fmla="*/ 234149 h 1780736"/>
                  <a:gd name="connsiteX33" fmla="*/ 1247267 w 1537763"/>
                  <a:gd name="connsiteY33" fmla="*/ 209041 h 1780736"/>
                  <a:gd name="connsiteX34" fmla="*/ 1181935 w 1537763"/>
                  <a:gd name="connsiteY34" fmla="*/ 235930 h 1780736"/>
                  <a:gd name="connsiteX35" fmla="*/ 1103687 w 1537763"/>
                  <a:gd name="connsiteY35" fmla="*/ 248769 h 1780736"/>
                  <a:gd name="connsiteX36" fmla="*/ 1041660 w 1537763"/>
                  <a:gd name="connsiteY36" fmla="*/ 388558 h 1780736"/>
                  <a:gd name="connsiteX37" fmla="*/ 956516 w 1537763"/>
                  <a:gd name="connsiteY37" fmla="*/ 402655 h 1780736"/>
                  <a:gd name="connsiteX38" fmla="*/ 966060 w 1537763"/>
                  <a:gd name="connsiteY38" fmla="*/ 473826 h 1780736"/>
                  <a:gd name="connsiteX39" fmla="*/ 1019372 w 1537763"/>
                  <a:gd name="connsiteY39" fmla="*/ 462349 h 1780736"/>
                  <a:gd name="connsiteX40" fmla="*/ 834644 w 1537763"/>
                  <a:gd name="connsiteY40" fmla="*/ 824080 h 1780736"/>
                  <a:gd name="connsiteX41" fmla="*/ 921226 w 1537763"/>
                  <a:gd name="connsiteY41" fmla="*/ 354792 h 1780736"/>
                  <a:gd name="connsiteX42" fmla="*/ 991225 w 1537763"/>
                  <a:gd name="connsiteY42" fmla="*/ 226233 h 1780736"/>
                  <a:gd name="connsiteX43" fmla="*/ 1037936 w 1537763"/>
                  <a:gd name="connsiteY43" fmla="*/ 227205 h 1780736"/>
                  <a:gd name="connsiteX44" fmla="*/ 1095658 w 1537763"/>
                  <a:gd name="connsiteY44" fmla="*/ 227919 h 1780736"/>
                  <a:gd name="connsiteX45" fmla="*/ 1114469 w 1537763"/>
                  <a:gd name="connsiteY45" fmla="*/ 187743 h 1780736"/>
                  <a:gd name="connsiteX46" fmla="*/ 1087695 w 1537763"/>
                  <a:gd name="connsiteY46" fmla="*/ 171122 h 1780736"/>
                  <a:gd name="connsiteX47" fmla="*/ 1108059 w 1537763"/>
                  <a:gd name="connsiteY47" fmla="*/ 174465 h 1780736"/>
                  <a:gd name="connsiteX48" fmla="*/ 1144378 w 1537763"/>
                  <a:gd name="connsiteY48" fmla="*/ 186819 h 1780736"/>
                  <a:gd name="connsiteX49" fmla="*/ 1219444 w 1537763"/>
                  <a:gd name="connsiteY49" fmla="*/ 190305 h 1780736"/>
                  <a:gd name="connsiteX50" fmla="*/ 1263745 w 1537763"/>
                  <a:gd name="connsiteY50" fmla="*/ 163387 h 1780736"/>
                  <a:gd name="connsiteX51" fmla="*/ 1238809 w 1537763"/>
                  <a:gd name="connsiteY51" fmla="*/ 128716 h 1780736"/>
                  <a:gd name="connsiteX52" fmla="*/ 1209681 w 1537763"/>
                  <a:gd name="connsiteY52" fmla="*/ 124373 h 1780736"/>
                  <a:gd name="connsiteX53" fmla="*/ 1210939 w 1537763"/>
                  <a:gd name="connsiteY53" fmla="*/ 123754 h 1780736"/>
                  <a:gd name="connsiteX54" fmla="*/ 1319647 w 1537763"/>
                  <a:gd name="connsiteY54" fmla="*/ 131622 h 1780736"/>
                  <a:gd name="connsiteX55" fmla="*/ 1358843 w 1537763"/>
                  <a:gd name="connsiteY55" fmla="*/ 95865 h 1780736"/>
                  <a:gd name="connsiteX56" fmla="*/ 1448711 w 1537763"/>
                  <a:gd name="connsiteY56" fmla="*/ 63289 h 1780736"/>
                  <a:gd name="connsiteX57" fmla="*/ 1443349 w 1537763"/>
                  <a:gd name="connsiteY57" fmla="*/ 42972 h 1780736"/>
                  <a:gd name="connsiteX58" fmla="*/ 1334897 w 1537763"/>
                  <a:gd name="connsiteY58" fmla="*/ 42163 h 1780736"/>
                  <a:gd name="connsiteX59" fmla="*/ 1277033 w 1537763"/>
                  <a:gd name="connsiteY59" fmla="*/ 59270 h 1780736"/>
                  <a:gd name="connsiteX60" fmla="*/ 1294092 w 1537763"/>
                  <a:gd name="connsiteY60" fmla="*/ 31914 h 1780736"/>
                  <a:gd name="connsiteX61" fmla="*/ 1282548 w 1537763"/>
                  <a:gd name="connsiteY61" fmla="*/ 20370 h 1780736"/>
                  <a:gd name="connsiteX62" fmla="*/ 1210443 w 1537763"/>
                  <a:gd name="connsiteY62" fmla="*/ 14702 h 1780736"/>
                  <a:gd name="connsiteX63" fmla="*/ 1164418 w 1537763"/>
                  <a:gd name="connsiteY63" fmla="*/ 45963 h 1780736"/>
                  <a:gd name="connsiteX64" fmla="*/ 1160313 w 1537763"/>
                  <a:gd name="connsiteY64" fmla="*/ 52431 h 1780736"/>
                  <a:gd name="connsiteX65" fmla="*/ 1147378 w 1537763"/>
                  <a:gd name="connsiteY65" fmla="*/ 1929 h 1780736"/>
                  <a:gd name="connsiteX66" fmla="*/ 1106573 w 1537763"/>
                  <a:gd name="connsiteY66" fmla="*/ 15702 h 1780736"/>
                  <a:gd name="connsiteX67" fmla="*/ 1087657 w 1537763"/>
                  <a:gd name="connsiteY67" fmla="*/ 13740 h 1780736"/>
                  <a:gd name="connsiteX68" fmla="*/ 1059300 w 1537763"/>
                  <a:gd name="connsiteY68" fmla="*/ 6730 h 1780736"/>
                  <a:gd name="connsiteX69" fmla="*/ 1036117 w 1537763"/>
                  <a:gd name="connsiteY69" fmla="*/ 35533 h 1780736"/>
                  <a:gd name="connsiteX70" fmla="*/ 1058900 w 1537763"/>
                  <a:gd name="connsiteY70" fmla="*/ 74957 h 1780736"/>
                  <a:gd name="connsiteX71" fmla="*/ 1032707 w 1537763"/>
                  <a:gd name="connsiteY71" fmla="*/ 42306 h 1780736"/>
                  <a:gd name="connsiteX72" fmla="*/ 955278 w 1537763"/>
                  <a:gd name="connsiteY72" fmla="*/ 72748 h 1780736"/>
                  <a:gd name="connsiteX73" fmla="*/ 984634 w 1537763"/>
                  <a:gd name="connsiteY73" fmla="*/ 121077 h 1780736"/>
                  <a:gd name="connsiteX74" fmla="*/ 928903 w 1537763"/>
                  <a:gd name="connsiteY74" fmla="*/ 41877 h 1780736"/>
                  <a:gd name="connsiteX75" fmla="*/ 880278 w 1537763"/>
                  <a:gd name="connsiteY75" fmla="*/ 38429 h 1780736"/>
                  <a:gd name="connsiteX76" fmla="*/ 861628 w 1537763"/>
                  <a:gd name="connsiteY76" fmla="*/ 89169 h 1780736"/>
                  <a:gd name="connsiteX77" fmla="*/ 887812 w 1537763"/>
                  <a:gd name="connsiteY77" fmla="*/ 113324 h 1780736"/>
                  <a:gd name="connsiteX78" fmla="*/ 836377 w 1537763"/>
                  <a:gd name="connsiteY78" fmla="*/ 106733 h 1780736"/>
                  <a:gd name="connsiteX79" fmla="*/ 807488 w 1537763"/>
                  <a:gd name="connsiteY79" fmla="*/ 145090 h 1780736"/>
                  <a:gd name="connsiteX80" fmla="*/ 956269 w 1537763"/>
                  <a:gd name="connsiteY80" fmla="*/ 232120 h 1780736"/>
                  <a:gd name="connsiteX81" fmla="*/ 808736 w 1537763"/>
                  <a:gd name="connsiteY81" fmla="*/ 808973 h 1780736"/>
                  <a:gd name="connsiteX82" fmla="*/ 725716 w 1537763"/>
                  <a:gd name="connsiteY82" fmla="*/ 787332 h 1780736"/>
                  <a:gd name="connsiteX83" fmla="*/ 682339 w 1537763"/>
                  <a:gd name="connsiteY83" fmla="*/ 809763 h 1780736"/>
                  <a:gd name="connsiteX84" fmla="*/ 621712 w 1537763"/>
                  <a:gd name="connsiteY84" fmla="*/ 683691 h 1780736"/>
                  <a:gd name="connsiteX85" fmla="*/ 689292 w 1537763"/>
                  <a:gd name="connsiteY85" fmla="*/ 690787 h 1780736"/>
                  <a:gd name="connsiteX86" fmla="*/ 742937 w 1537763"/>
                  <a:gd name="connsiteY86" fmla="*/ 525833 h 1780736"/>
                  <a:gd name="connsiteX87" fmla="*/ 717896 w 1537763"/>
                  <a:gd name="connsiteY87" fmla="*/ 480094 h 1780736"/>
                  <a:gd name="connsiteX88" fmla="*/ 643315 w 1537763"/>
                  <a:gd name="connsiteY88" fmla="*/ 488666 h 1780736"/>
                  <a:gd name="connsiteX89" fmla="*/ 669395 w 1537763"/>
                  <a:gd name="connsiteY89" fmla="*/ 443146 h 1780736"/>
                  <a:gd name="connsiteX90" fmla="*/ 640896 w 1537763"/>
                  <a:gd name="connsiteY90" fmla="*/ 388263 h 1780736"/>
                  <a:gd name="connsiteX91" fmla="*/ 524100 w 1537763"/>
                  <a:gd name="connsiteY91" fmla="*/ 472645 h 1780736"/>
                  <a:gd name="connsiteX92" fmla="*/ 501631 w 1537763"/>
                  <a:gd name="connsiteY92" fmla="*/ 463082 h 1780736"/>
                  <a:gd name="connsiteX93" fmla="*/ 436527 w 1537763"/>
                  <a:gd name="connsiteY93" fmla="*/ 436574 h 1780736"/>
                  <a:gd name="connsiteX94" fmla="*/ 416801 w 1537763"/>
                  <a:gd name="connsiteY94" fmla="*/ 465797 h 1780736"/>
                  <a:gd name="connsiteX95" fmla="*/ 511146 w 1537763"/>
                  <a:gd name="connsiteY95" fmla="*/ 536272 h 1780736"/>
                  <a:gd name="connsiteX96" fmla="*/ 445138 w 1537763"/>
                  <a:gd name="connsiteY96" fmla="*/ 525938 h 1780736"/>
                  <a:gd name="connsiteX97" fmla="*/ 382263 w 1537763"/>
                  <a:gd name="connsiteY97" fmla="*/ 521832 h 1780736"/>
                  <a:gd name="connsiteX98" fmla="*/ 373538 w 1537763"/>
                  <a:gd name="connsiteY98" fmla="*/ 559456 h 1780736"/>
                  <a:gd name="connsiteX99" fmla="*/ 375653 w 1537763"/>
                  <a:gd name="connsiteY99" fmla="*/ 584231 h 1780736"/>
                  <a:gd name="connsiteX100" fmla="*/ 368214 w 1537763"/>
                  <a:gd name="connsiteY100" fmla="*/ 633703 h 1780736"/>
                  <a:gd name="connsiteX101" fmla="*/ 406143 w 1537763"/>
                  <a:gd name="connsiteY101" fmla="*/ 670918 h 1780736"/>
                  <a:gd name="connsiteX102" fmla="*/ 318341 w 1537763"/>
                  <a:gd name="connsiteY102" fmla="*/ 685453 h 1780736"/>
                  <a:gd name="connsiteX103" fmla="*/ 219072 w 1537763"/>
                  <a:gd name="connsiteY103" fmla="*/ 717447 h 1780736"/>
                  <a:gd name="connsiteX104" fmla="*/ 126555 w 1537763"/>
                  <a:gd name="connsiteY104" fmla="*/ 782693 h 1780736"/>
                  <a:gd name="connsiteX105" fmla="*/ 55775 w 1537763"/>
                  <a:gd name="connsiteY105" fmla="*/ 864647 h 1780736"/>
                  <a:gd name="connsiteX106" fmla="*/ 16 w 1537763"/>
                  <a:gd name="connsiteY106" fmla="*/ 954553 h 1780736"/>
                  <a:gd name="connsiteX107" fmla="*/ 30315 w 1537763"/>
                  <a:gd name="connsiteY107" fmla="*/ 985585 h 1780736"/>
                  <a:gd name="connsiteX108" fmla="*/ 96247 w 1537763"/>
                  <a:gd name="connsiteY108" fmla="*/ 939999 h 1780736"/>
                  <a:gd name="connsiteX109" fmla="*/ 174685 w 1537763"/>
                  <a:gd name="connsiteY109" fmla="*/ 936398 h 1780736"/>
                  <a:gd name="connsiteX110" fmla="*/ 174466 w 1537763"/>
                  <a:gd name="connsiteY110" fmla="*/ 937484 h 1780736"/>
                  <a:gd name="connsiteX111" fmla="*/ 62452 w 1537763"/>
                  <a:gd name="connsiteY111" fmla="*/ 979728 h 1780736"/>
                  <a:gd name="connsiteX112" fmla="*/ 49784 w 1537763"/>
                  <a:gd name="connsiteY112" fmla="*/ 1131042 h 1780736"/>
                  <a:gd name="connsiteX113" fmla="*/ 62719 w 1537763"/>
                  <a:gd name="connsiteY113" fmla="*/ 1140891 h 1780736"/>
                  <a:gd name="connsiteX114" fmla="*/ 166027 w 1537763"/>
                  <a:gd name="connsiteY114" fmla="*/ 1079330 h 1780736"/>
                  <a:gd name="connsiteX115" fmla="*/ 226615 w 1537763"/>
                  <a:gd name="connsiteY115" fmla="*/ 995339 h 1780736"/>
                  <a:gd name="connsiteX116" fmla="*/ 196431 w 1537763"/>
                  <a:gd name="connsiteY116" fmla="*/ 1056213 h 1780736"/>
                  <a:gd name="connsiteX117" fmla="*/ 203489 w 1537763"/>
                  <a:gd name="connsiteY117" fmla="*/ 1068653 h 1780736"/>
                  <a:gd name="connsiteX118" fmla="*/ 257886 w 1537763"/>
                  <a:gd name="connsiteY118" fmla="*/ 1051117 h 1780736"/>
                  <a:gd name="connsiteX119" fmla="*/ 327514 w 1537763"/>
                  <a:gd name="connsiteY119" fmla="*/ 955277 h 1780736"/>
                  <a:gd name="connsiteX120" fmla="*/ 340525 w 1537763"/>
                  <a:gd name="connsiteY120" fmla="*/ 912272 h 1780736"/>
                  <a:gd name="connsiteX121" fmla="*/ 354765 w 1537763"/>
                  <a:gd name="connsiteY121" fmla="*/ 1004416 h 1780736"/>
                  <a:gd name="connsiteX122" fmla="*/ 348859 w 1537763"/>
                  <a:gd name="connsiteY122" fmla="*/ 1050965 h 1780736"/>
                  <a:gd name="connsiteX123" fmla="*/ 328885 w 1537763"/>
                  <a:gd name="connsiteY123" fmla="*/ 1100790 h 1780736"/>
                  <a:gd name="connsiteX124" fmla="*/ 358918 w 1537763"/>
                  <a:gd name="connsiteY124" fmla="*/ 1165084 h 1780736"/>
                  <a:gd name="connsiteX125" fmla="*/ 368890 w 1537763"/>
                  <a:gd name="connsiteY125" fmla="*/ 1230264 h 1780736"/>
                  <a:gd name="connsiteX126" fmla="*/ 384121 w 1537763"/>
                  <a:gd name="connsiteY126" fmla="*/ 1245494 h 1780736"/>
                  <a:gd name="connsiteX127" fmla="*/ 484229 w 1537763"/>
                  <a:gd name="connsiteY127" fmla="*/ 1170275 h 1780736"/>
                  <a:gd name="connsiteX128" fmla="*/ 507965 w 1537763"/>
                  <a:gd name="connsiteY128" fmla="*/ 1115840 h 1780736"/>
                  <a:gd name="connsiteX129" fmla="*/ 520376 w 1537763"/>
                  <a:gd name="connsiteY129" fmla="*/ 1072234 h 1780736"/>
                  <a:gd name="connsiteX130" fmla="*/ 494639 w 1537763"/>
                  <a:gd name="connsiteY130" fmla="*/ 1182296 h 1780736"/>
                  <a:gd name="connsiteX131" fmla="*/ 509165 w 1537763"/>
                  <a:gd name="connsiteY131" fmla="*/ 1193364 h 1780736"/>
                  <a:gd name="connsiteX132" fmla="*/ 593109 w 1537763"/>
                  <a:gd name="connsiteY132" fmla="*/ 1125079 h 1780736"/>
                  <a:gd name="connsiteX133" fmla="*/ 613178 w 1537763"/>
                  <a:gd name="connsiteY133" fmla="*/ 1014875 h 1780736"/>
                  <a:gd name="connsiteX134" fmla="*/ 682653 w 1537763"/>
                  <a:gd name="connsiteY134" fmla="*/ 1153426 h 1780736"/>
                  <a:gd name="connsiteX135" fmla="*/ 697217 w 1537763"/>
                  <a:gd name="connsiteY135" fmla="*/ 1350936 h 1780736"/>
                  <a:gd name="connsiteX136" fmla="*/ 554447 w 1537763"/>
                  <a:gd name="connsiteY136" fmla="*/ 1413610 h 1780736"/>
                  <a:gd name="connsiteX137" fmla="*/ 550999 w 1537763"/>
                  <a:gd name="connsiteY137" fmla="*/ 1428393 h 1780736"/>
                  <a:gd name="connsiteX138" fmla="*/ 577631 w 1537763"/>
                  <a:gd name="connsiteY138" fmla="*/ 1597205 h 1780736"/>
                  <a:gd name="connsiteX139" fmla="*/ 768350 w 1537763"/>
                  <a:gd name="connsiteY139" fmla="*/ 1780704 h 1780736"/>
                  <a:gd name="connsiteX140" fmla="*/ 954125 w 1537763"/>
                  <a:gd name="connsiteY140" fmla="*/ 1592014 h 1780736"/>
                  <a:gd name="connsiteX141" fmla="*/ 980100 w 1537763"/>
                  <a:gd name="connsiteY141" fmla="*/ 1412744 h 1780736"/>
                  <a:gd name="connsiteX142" fmla="*/ 962393 w 1537763"/>
                  <a:gd name="connsiteY142" fmla="*/ 1391417 h 1780736"/>
                  <a:gd name="connsiteX143" fmla="*/ 926903 w 1537763"/>
                  <a:gd name="connsiteY143" fmla="*/ 1374320 h 1780736"/>
                  <a:gd name="connsiteX144" fmla="*/ 818747 w 1537763"/>
                  <a:gd name="connsiteY144" fmla="*/ 1349698 h 1780736"/>
                  <a:gd name="connsiteX145" fmla="*/ 812879 w 1537763"/>
                  <a:gd name="connsiteY145" fmla="*/ 1202955 h 1780736"/>
                  <a:gd name="connsiteX146" fmla="*/ 932770 w 1537763"/>
                  <a:gd name="connsiteY146" fmla="*/ 1023466 h 1780736"/>
                  <a:gd name="connsiteX147" fmla="*/ 982424 w 1537763"/>
                  <a:gd name="connsiteY147" fmla="*/ 1022685 h 1780736"/>
                  <a:gd name="connsiteX148" fmla="*/ 997645 w 1537763"/>
                  <a:gd name="connsiteY148" fmla="*/ 1000035 h 1780736"/>
                  <a:gd name="connsiteX149" fmla="*/ 997645 w 1537763"/>
                  <a:gd name="connsiteY149" fmla="*/ 992186 h 1780736"/>
                  <a:gd name="connsiteX150" fmla="*/ 1040517 w 1537763"/>
                  <a:gd name="connsiteY150" fmla="*/ 1030505 h 1780736"/>
                  <a:gd name="connsiteX151" fmla="*/ 1149245 w 1537763"/>
                  <a:gd name="connsiteY151" fmla="*/ 1010951 h 1780736"/>
                  <a:gd name="connsiteX152" fmla="*/ 1106783 w 1537763"/>
                  <a:gd name="connsiteY152" fmla="*/ 957115 h 1780736"/>
                  <a:gd name="connsiteX153" fmla="*/ 1231446 w 1537763"/>
                  <a:gd name="connsiteY153" fmla="*/ 1001397 h 1780736"/>
                  <a:gd name="connsiteX154" fmla="*/ 1293606 w 1537763"/>
                  <a:gd name="connsiteY154" fmla="*/ 988319 h 1780736"/>
                  <a:gd name="connsiteX155" fmla="*/ 1297407 w 1537763"/>
                  <a:gd name="connsiteY155" fmla="*/ 973822 h 1780736"/>
                  <a:gd name="connsiteX156" fmla="*/ 1256059 w 1537763"/>
                  <a:gd name="connsiteY156" fmla="*/ 944599 h 1780736"/>
                  <a:gd name="connsiteX157" fmla="*/ 1227740 w 1537763"/>
                  <a:gd name="connsiteY157" fmla="*/ 929159 h 1780736"/>
                  <a:gd name="connsiteX158" fmla="*/ 1432738 w 1537763"/>
                  <a:gd name="connsiteY158" fmla="*/ 974089 h 1780736"/>
                  <a:gd name="connsiteX159" fmla="*/ 1372635 w 1537763"/>
                  <a:gd name="connsiteY159" fmla="*/ 928131 h 1780736"/>
                  <a:gd name="connsiteX160" fmla="*/ 1487621 w 1537763"/>
                  <a:gd name="connsiteY160" fmla="*/ 953229 h 1780736"/>
                  <a:gd name="connsiteX161" fmla="*/ 1530188 w 1537763"/>
                  <a:gd name="connsiteY161" fmla="*/ 958744 h 1780736"/>
                  <a:gd name="connsiteX162" fmla="*/ 1534722 w 1537763"/>
                  <a:gd name="connsiteY162" fmla="*/ 941504 h 1780736"/>
                  <a:gd name="connsiteX163" fmla="*/ 1007885 w 1537763"/>
                  <a:gd name="connsiteY163" fmla="*/ 440241 h 1780736"/>
                  <a:gd name="connsiteX164" fmla="*/ 964127 w 1537763"/>
                  <a:gd name="connsiteY164" fmla="*/ 453471 h 1780736"/>
                  <a:gd name="connsiteX165" fmla="*/ 963107 w 1537763"/>
                  <a:gd name="connsiteY165" fmla="*/ 426459 h 1780736"/>
                  <a:gd name="connsiteX166" fmla="*/ 1040851 w 1537763"/>
                  <a:gd name="connsiteY166" fmla="*/ 406246 h 1780736"/>
                  <a:gd name="connsiteX167" fmla="*/ 1070816 w 1537763"/>
                  <a:gd name="connsiteY167" fmla="*/ 402227 h 1780736"/>
                  <a:gd name="connsiteX168" fmla="*/ 1078503 w 1537763"/>
                  <a:gd name="connsiteY168" fmla="*/ 382148 h 1780736"/>
                  <a:gd name="connsiteX169" fmla="*/ 1034307 w 1537763"/>
                  <a:gd name="connsiteY169" fmla="*/ 351506 h 1780736"/>
                  <a:gd name="connsiteX170" fmla="*/ 1123690 w 1537763"/>
                  <a:gd name="connsiteY170" fmla="*/ 266667 h 1780736"/>
                  <a:gd name="connsiteX171" fmla="*/ 1190231 w 1537763"/>
                  <a:gd name="connsiteY171" fmla="*/ 257542 h 1780736"/>
                  <a:gd name="connsiteX172" fmla="*/ 1249039 w 1537763"/>
                  <a:gd name="connsiteY172" fmla="*/ 232482 h 1780736"/>
                  <a:gd name="connsiteX173" fmla="*/ 1316152 w 1537763"/>
                  <a:gd name="connsiteY173" fmla="*/ 236882 h 1780736"/>
                  <a:gd name="connsiteX174" fmla="*/ 1372721 w 1537763"/>
                  <a:gd name="connsiteY174" fmla="*/ 263829 h 1780736"/>
                  <a:gd name="connsiteX175" fmla="*/ 1439262 w 1537763"/>
                  <a:gd name="connsiteY175" fmla="*/ 271630 h 1780736"/>
                  <a:gd name="connsiteX176" fmla="*/ 1443434 w 1537763"/>
                  <a:gd name="connsiteY176" fmla="*/ 309768 h 1780736"/>
                  <a:gd name="connsiteX177" fmla="*/ 1443510 w 1537763"/>
                  <a:gd name="connsiteY177" fmla="*/ 349411 h 1780736"/>
                  <a:gd name="connsiteX178" fmla="*/ 1340345 w 1537763"/>
                  <a:gd name="connsiteY178" fmla="*/ 358202 h 1780736"/>
                  <a:gd name="connsiteX179" fmla="*/ 1301626 w 1537763"/>
                  <a:gd name="connsiteY179" fmla="*/ 377062 h 1780736"/>
                  <a:gd name="connsiteX180" fmla="*/ 1264593 w 1537763"/>
                  <a:gd name="connsiteY180" fmla="*/ 373880 h 1780736"/>
                  <a:gd name="connsiteX181" fmla="*/ 1198994 w 1537763"/>
                  <a:gd name="connsiteY181" fmla="*/ 367080 h 1780736"/>
                  <a:gd name="connsiteX182" fmla="*/ 1189631 w 1537763"/>
                  <a:gd name="connsiteY182" fmla="*/ 420115 h 1780736"/>
                  <a:gd name="connsiteX183" fmla="*/ 1242600 w 1537763"/>
                  <a:gd name="connsiteY183" fmla="*/ 459558 h 1780736"/>
                  <a:gd name="connsiteX184" fmla="*/ 1161875 w 1537763"/>
                  <a:gd name="connsiteY184" fmla="*/ 451042 h 1780736"/>
                  <a:gd name="connsiteX185" fmla="*/ 1119556 w 1537763"/>
                  <a:gd name="connsiteY185" fmla="*/ 421820 h 1780736"/>
                  <a:gd name="connsiteX186" fmla="*/ 1088199 w 1537763"/>
                  <a:gd name="connsiteY186" fmla="*/ 432392 h 1780736"/>
                  <a:gd name="connsiteX187" fmla="*/ 1007885 w 1537763"/>
                  <a:gd name="connsiteY187" fmla="*/ 440241 h 1780736"/>
                  <a:gd name="connsiteX188" fmla="*/ 843035 w 1537763"/>
                  <a:gd name="connsiteY188" fmla="*/ 164235 h 1780736"/>
                  <a:gd name="connsiteX189" fmla="*/ 844045 w 1537763"/>
                  <a:gd name="connsiteY189" fmla="*/ 130050 h 1780736"/>
                  <a:gd name="connsiteX190" fmla="*/ 916197 w 1537763"/>
                  <a:gd name="connsiteY190" fmla="*/ 126840 h 1780736"/>
                  <a:gd name="connsiteX191" fmla="*/ 881554 w 1537763"/>
                  <a:gd name="connsiteY191" fmla="*/ 82492 h 1780736"/>
                  <a:gd name="connsiteX192" fmla="*/ 900481 w 1537763"/>
                  <a:gd name="connsiteY192" fmla="*/ 50097 h 1780736"/>
                  <a:gd name="connsiteX193" fmla="*/ 965041 w 1537763"/>
                  <a:gd name="connsiteY193" fmla="*/ 134651 h 1780736"/>
                  <a:gd name="connsiteX194" fmla="*/ 1003656 w 1537763"/>
                  <a:gd name="connsiteY194" fmla="*/ 129374 h 1780736"/>
                  <a:gd name="connsiteX195" fmla="*/ 994331 w 1537763"/>
                  <a:gd name="connsiteY195" fmla="*/ 81644 h 1780736"/>
                  <a:gd name="connsiteX196" fmla="*/ 967537 w 1537763"/>
                  <a:gd name="connsiteY196" fmla="*/ 36934 h 1780736"/>
                  <a:gd name="connsiteX197" fmla="*/ 994007 w 1537763"/>
                  <a:gd name="connsiteY197" fmla="*/ 35476 h 1780736"/>
                  <a:gd name="connsiteX198" fmla="*/ 1046604 w 1537763"/>
                  <a:gd name="connsiteY198" fmla="*/ 92455 h 1780736"/>
                  <a:gd name="connsiteX199" fmla="*/ 1077160 w 1537763"/>
                  <a:gd name="connsiteY199" fmla="*/ 86587 h 1780736"/>
                  <a:gd name="connsiteX200" fmla="*/ 1056138 w 1537763"/>
                  <a:gd name="connsiteY200" fmla="*/ 29809 h 1780736"/>
                  <a:gd name="connsiteX201" fmla="*/ 1072673 w 1537763"/>
                  <a:gd name="connsiteY201" fmla="*/ 29390 h 1780736"/>
                  <a:gd name="connsiteX202" fmla="*/ 1136796 w 1537763"/>
                  <a:gd name="connsiteY202" fmla="*/ 22894 h 1780736"/>
                  <a:gd name="connsiteX203" fmla="*/ 1149855 w 1537763"/>
                  <a:gd name="connsiteY203" fmla="*/ 73186 h 1780736"/>
                  <a:gd name="connsiteX204" fmla="*/ 1182992 w 1537763"/>
                  <a:gd name="connsiteY204" fmla="*/ 55326 h 1780736"/>
                  <a:gd name="connsiteX205" fmla="*/ 1185707 w 1537763"/>
                  <a:gd name="connsiteY205" fmla="*/ 39029 h 1780736"/>
                  <a:gd name="connsiteX206" fmla="*/ 1265736 w 1537763"/>
                  <a:gd name="connsiteY206" fmla="*/ 42306 h 1780736"/>
                  <a:gd name="connsiteX207" fmla="*/ 1249029 w 1537763"/>
                  <a:gd name="connsiteY207" fmla="*/ 74643 h 1780736"/>
                  <a:gd name="connsiteX208" fmla="*/ 1409611 w 1537763"/>
                  <a:gd name="connsiteY208" fmla="*/ 60032 h 1780736"/>
                  <a:gd name="connsiteX209" fmla="*/ 1338288 w 1537763"/>
                  <a:gd name="connsiteY209" fmla="*/ 84120 h 1780736"/>
                  <a:gd name="connsiteX210" fmla="*/ 1336288 w 1537763"/>
                  <a:gd name="connsiteY210" fmla="*/ 99608 h 1780736"/>
                  <a:gd name="connsiteX211" fmla="*/ 1341745 w 1537763"/>
                  <a:gd name="connsiteY211" fmla="*/ 105828 h 1780736"/>
                  <a:gd name="connsiteX212" fmla="*/ 1341650 w 1537763"/>
                  <a:gd name="connsiteY212" fmla="*/ 106228 h 1780736"/>
                  <a:gd name="connsiteX213" fmla="*/ 1268717 w 1537763"/>
                  <a:gd name="connsiteY213" fmla="*/ 110276 h 1780736"/>
                  <a:gd name="connsiteX214" fmla="*/ 1193298 w 1537763"/>
                  <a:gd name="connsiteY214" fmla="*/ 103647 h 1780736"/>
                  <a:gd name="connsiteX215" fmla="*/ 1183773 w 1537763"/>
                  <a:gd name="connsiteY215" fmla="*/ 110905 h 1780736"/>
                  <a:gd name="connsiteX216" fmla="*/ 1205614 w 1537763"/>
                  <a:gd name="connsiteY216" fmla="*/ 143842 h 1780736"/>
                  <a:gd name="connsiteX217" fmla="*/ 1242399 w 1537763"/>
                  <a:gd name="connsiteY217" fmla="*/ 154348 h 1780736"/>
                  <a:gd name="connsiteX218" fmla="*/ 1208110 w 1537763"/>
                  <a:gd name="connsiteY218" fmla="*/ 169483 h 1780736"/>
                  <a:gd name="connsiteX219" fmla="*/ 1130138 w 1537763"/>
                  <a:gd name="connsiteY219" fmla="*/ 161949 h 1780736"/>
                  <a:gd name="connsiteX220" fmla="*/ 1061529 w 1537763"/>
                  <a:gd name="connsiteY220" fmla="*/ 167483 h 1780736"/>
                  <a:gd name="connsiteX221" fmla="*/ 1063044 w 1537763"/>
                  <a:gd name="connsiteY221" fmla="*/ 179247 h 1780736"/>
                  <a:gd name="connsiteX222" fmla="*/ 1094933 w 1537763"/>
                  <a:gd name="connsiteY222" fmla="*/ 196954 h 1780736"/>
                  <a:gd name="connsiteX223" fmla="*/ 1074321 w 1537763"/>
                  <a:gd name="connsiteY223" fmla="*/ 207288 h 1780736"/>
                  <a:gd name="connsiteX224" fmla="*/ 940200 w 1537763"/>
                  <a:gd name="connsiteY224" fmla="*/ 207450 h 1780736"/>
                  <a:gd name="connsiteX225" fmla="*/ 843035 w 1537763"/>
                  <a:gd name="connsiteY225" fmla="*/ 164235 h 1780736"/>
                  <a:gd name="connsiteX226" fmla="*/ 1038984 w 1537763"/>
                  <a:gd name="connsiteY226" fmla="*/ 814936 h 1780736"/>
                  <a:gd name="connsiteX227" fmla="*/ 1040384 w 1537763"/>
                  <a:gd name="connsiteY227" fmla="*/ 810649 h 1780736"/>
                  <a:gd name="connsiteX228" fmla="*/ 1038031 w 1537763"/>
                  <a:gd name="connsiteY228" fmla="*/ 853559 h 1780736"/>
                  <a:gd name="connsiteX229" fmla="*/ 1038984 w 1537763"/>
                  <a:gd name="connsiteY229" fmla="*/ 814936 h 1780736"/>
                  <a:gd name="connsiteX230" fmla="*/ 933180 w 1537763"/>
                  <a:gd name="connsiteY230" fmla="*/ 1486038 h 1780736"/>
                  <a:gd name="connsiteX231" fmla="*/ 898595 w 1537763"/>
                  <a:gd name="connsiteY231" fmla="*/ 1492735 h 1780736"/>
                  <a:gd name="connsiteX232" fmla="*/ 930980 w 1537763"/>
                  <a:gd name="connsiteY232" fmla="*/ 1503222 h 1780736"/>
                  <a:gd name="connsiteX233" fmla="*/ 927074 w 1537763"/>
                  <a:gd name="connsiteY233" fmla="*/ 1535264 h 1780736"/>
                  <a:gd name="connsiteX234" fmla="*/ 604748 w 1537763"/>
                  <a:gd name="connsiteY234" fmla="*/ 1543789 h 1780736"/>
                  <a:gd name="connsiteX235" fmla="*/ 586784 w 1537763"/>
                  <a:gd name="connsiteY235" fmla="*/ 1432546 h 1780736"/>
                  <a:gd name="connsiteX236" fmla="*/ 940086 w 1537763"/>
                  <a:gd name="connsiteY236" fmla="*/ 1439718 h 1780736"/>
                  <a:gd name="connsiteX237" fmla="*/ 933180 w 1537763"/>
                  <a:gd name="connsiteY237" fmla="*/ 1486038 h 1780736"/>
                  <a:gd name="connsiteX238" fmla="*/ 822080 w 1537763"/>
                  <a:gd name="connsiteY238" fmla="*/ 1443271 h 1780736"/>
                  <a:gd name="connsiteX239" fmla="*/ 816861 w 1537763"/>
                  <a:gd name="connsiteY239" fmla="*/ 1443595 h 1780736"/>
                  <a:gd name="connsiteX240" fmla="*/ 817518 w 1537763"/>
                  <a:gd name="connsiteY240" fmla="*/ 1413325 h 1780736"/>
                  <a:gd name="connsiteX241" fmla="*/ 889698 w 1537763"/>
                  <a:gd name="connsiteY241" fmla="*/ 1431917 h 1780736"/>
                  <a:gd name="connsiteX242" fmla="*/ 822080 w 1537763"/>
                  <a:gd name="connsiteY242" fmla="*/ 1443271 h 1780736"/>
                  <a:gd name="connsiteX243" fmla="*/ 793401 w 1537763"/>
                  <a:gd name="connsiteY243" fmla="*/ 1444529 h 1780736"/>
                  <a:gd name="connsiteX244" fmla="*/ 629761 w 1537763"/>
                  <a:gd name="connsiteY244" fmla="*/ 1423059 h 1780736"/>
                  <a:gd name="connsiteX245" fmla="*/ 706304 w 1537763"/>
                  <a:gd name="connsiteY245" fmla="*/ 1408419 h 1780736"/>
                  <a:gd name="connsiteX246" fmla="*/ 732441 w 1537763"/>
                  <a:gd name="connsiteY246" fmla="*/ 1407353 h 1780736"/>
                  <a:gd name="connsiteX247" fmla="*/ 793972 w 1537763"/>
                  <a:gd name="connsiteY247" fmla="*/ 1410305 h 1780736"/>
                  <a:gd name="connsiteX248" fmla="*/ 793401 w 1537763"/>
                  <a:gd name="connsiteY248" fmla="*/ 1444529 h 1780736"/>
                  <a:gd name="connsiteX249" fmla="*/ 753920 w 1537763"/>
                  <a:gd name="connsiteY249" fmla="*/ 1396494 h 1780736"/>
                  <a:gd name="connsiteX250" fmla="*/ 729602 w 1537763"/>
                  <a:gd name="connsiteY250" fmla="*/ 1394713 h 1780736"/>
                  <a:gd name="connsiteX251" fmla="*/ 724554 w 1537763"/>
                  <a:gd name="connsiteY251" fmla="*/ 1368233 h 1780736"/>
                  <a:gd name="connsiteX252" fmla="*/ 794410 w 1537763"/>
                  <a:gd name="connsiteY252" fmla="*/ 1367214 h 1780736"/>
                  <a:gd name="connsiteX253" fmla="*/ 794077 w 1537763"/>
                  <a:gd name="connsiteY253" fmla="*/ 1403047 h 1780736"/>
                  <a:gd name="connsiteX254" fmla="*/ 753920 w 1537763"/>
                  <a:gd name="connsiteY254" fmla="*/ 1396494 h 1780736"/>
                  <a:gd name="connsiteX255" fmla="*/ 792629 w 1537763"/>
                  <a:gd name="connsiteY255" fmla="*/ 1077930 h 1780736"/>
                  <a:gd name="connsiteX256" fmla="*/ 789524 w 1537763"/>
                  <a:gd name="connsiteY256" fmla="*/ 1115830 h 1780736"/>
                  <a:gd name="connsiteX257" fmla="*/ 760720 w 1537763"/>
                  <a:gd name="connsiteY257" fmla="*/ 1063957 h 1780736"/>
                  <a:gd name="connsiteX258" fmla="*/ 803716 w 1537763"/>
                  <a:gd name="connsiteY258" fmla="*/ 986109 h 1780736"/>
                  <a:gd name="connsiteX259" fmla="*/ 792629 w 1537763"/>
                  <a:gd name="connsiteY259" fmla="*/ 1077930 h 1780736"/>
                  <a:gd name="connsiteX260" fmla="*/ 627951 w 1537763"/>
                  <a:gd name="connsiteY260" fmla="*/ 752223 h 1780736"/>
                  <a:gd name="connsiteX261" fmla="*/ 587394 w 1537763"/>
                  <a:gd name="connsiteY261" fmla="*/ 729696 h 1780736"/>
                  <a:gd name="connsiteX262" fmla="*/ 581631 w 1537763"/>
                  <a:gd name="connsiteY262" fmla="*/ 715818 h 1780736"/>
                  <a:gd name="connsiteX263" fmla="*/ 605444 w 1537763"/>
                  <a:gd name="connsiteY263" fmla="*/ 692758 h 1780736"/>
                  <a:gd name="connsiteX264" fmla="*/ 627951 w 1537763"/>
                  <a:gd name="connsiteY264" fmla="*/ 752223 h 1780736"/>
                  <a:gd name="connsiteX265" fmla="*/ 392560 w 1537763"/>
                  <a:gd name="connsiteY265" fmla="*/ 630017 h 1780736"/>
                  <a:gd name="connsiteX266" fmla="*/ 402266 w 1537763"/>
                  <a:gd name="connsiteY266" fmla="*/ 569514 h 1780736"/>
                  <a:gd name="connsiteX267" fmla="*/ 396484 w 1537763"/>
                  <a:gd name="connsiteY267" fmla="*/ 547464 h 1780736"/>
                  <a:gd name="connsiteX268" fmla="*/ 412553 w 1537763"/>
                  <a:gd name="connsiteY268" fmla="*/ 539835 h 1780736"/>
                  <a:gd name="connsiteX269" fmla="*/ 439547 w 1537763"/>
                  <a:gd name="connsiteY269" fmla="*/ 549807 h 1780736"/>
                  <a:gd name="connsiteX270" fmla="*/ 533216 w 1537763"/>
                  <a:gd name="connsiteY270" fmla="*/ 563942 h 1780736"/>
                  <a:gd name="connsiteX271" fmla="*/ 548398 w 1537763"/>
                  <a:gd name="connsiteY271" fmla="*/ 548759 h 1780736"/>
                  <a:gd name="connsiteX272" fmla="*/ 445033 w 1537763"/>
                  <a:gd name="connsiteY272" fmla="*/ 483761 h 1780736"/>
                  <a:gd name="connsiteX273" fmla="*/ 442661 w 1537763"/>
                  <a:gd name="connsiteY273" fmla="*/ 481656 h 1780736"/>
                  <a:gd name="connsiteX274" fmla="*/ 441166 w 1537763"/>
                  <a:gd name="connsiteY274" fmla="*/ 479408 h 1780736"/>
                  <a:gd name="connsiteX275" fmla="*/ 444271 w 1537763"/>
                  <a:gd name="connsiteY275" fmla="*/ 462111 h 1780736"/>
                  <a:gd name="connsiteX276" fmla="*/ 456263 w 1537763"/>
                  <a:gd name="connsiteY276" fmla="*/ 462663 h 1780736"/>
                  <a:gd name="connsiteX277" fmla="*/ 493306 w 1537763"/>
                  <a:gd name="connsiteY277" fmla="*/ 486523 h 1780736"/>
                  <a:gd name="connsiteX278" fmla="*/ 542722 w 1537763"/>
                  <a:gd name="connsiteY278" fmla="*/ 503135 h 1780736"/>
                  <a:gd name="connsiteX279" fmla="*/ 557809 w 1537763"/>
                  <a:gd name="connsiteY279" fmla="*/ 488047 h 1780736"/>
                  <a:gd name="connsiteX280" fmla="*/ 526034 w 1537763"/>
                  <a:gd name="connsiteY280" fmla="*/ 430373 h 1780736"/>
                  <a:gd name="connsiteX281" fmla="*/ 527120 w 1537763"/>
                  <a:gd name="connsiteY281" fmla="*/ 422696 h 1780736"/>
                  <a:gd name="connsiteX282" fmla="*/ 572182 w 1537763"/>
                  <a:gd name="connsiteY282" fmla="*/ 411123 h 1780736"/>
                  <a:gd name="connsiteX283" fmla="*/ 626818 w 1537763"/>
                  <a:gd name="connsiteY283" fmla="*/ 411228 h 1780736"/>
                  <a:gd name="connsiteX284" fmla="*/ 655621 w 1537763"/>
                  <a:gd name="connsiteY284" fmla="*/ 415990 h 1780736"/>
                  <a:gd name="connsiteX285" fmla="*/ 644277 w 1537763"/>
                  <a:gd name="connsiteY285" fmla="*/ 438527 h 1780736"/>
                  <a:gd name="connsiteX286" fmla="*/ 622989 w 1537763"/>
                  <a:gd name="connsiteY286" fmla="*/ 502306 h 1780736"/>
                  <a:gd name="connsiteX287" fmla="*/ 686082 w 1537763"/>
                  <a:gd name="connsiteY287" fmla="*/ 501068 h 1780736"/>
                  <a:gd name="connsiteX288" fmla="*/ 719372 w 1537763"/>
                  <a:gd name="connsiteY288" fmla="*/ 526500 h 1780736"/>
                  <a:gd name="connsiteX289" fmla="*/ 695712 w 1537763"/>
                  <a:gd name="connsiteY289" fmla="*/ 668479 h 1780736"/>
                  <a:gd name="connsiteX290" fmla="*/ 613426 w 1537763"/>
                  <a:gd name="connsiteY290" fmla="*/ 658202 h 1780736"/>
                  <a:gd name="connsiteX291" fmla="*/ 602701 w 1537763"/>
                  <a:gd name="connsiteY291" fmla="*/ 664241 h 1780736"/>
                  <a:gd name="connsiteX292" fmla="*/ 576040 w 1537763"/>
                  <a:gd name="connsiteY292" fmla="*/ 705188 h 1780736"/>
                  <a:gd name="connsiteX293" fmla="*/ 476180 w 1537763"/>
                  <a:gd name="connsiteY293" fmla="*/ 671546 h 1780736"/>
                  <a:gd name="connsiteX294" fmla="*/ 450472 w 1537763"/>
                  <a:gd name="connsiteY294" fmla="*/ 681681 h 1780736"/>
                  <a:gd name="connsiteX295" fmla="*/ 392560 w 1537763"/>
                  <a:gd name="connsiteY295" fmla="*/ 630017 h 1780736"/>
                  <a:gd name="connsiteX296" fmla="*/ 443414 w 1537763"/>
                  <a:gd name="connsiteY296" fmla="*/ 695044 h 1780736"/>
                  <a:gd name="connsiteX297" fmla="*/ 450339 w 1537763"/>
                  <a:gd name="connsiteY297" fmla="*/ 711180 h 1780736"/>
                  <a:gd name="connsiteX298" fmla="*/ 449443 w 1537763"/>
                  <a:gd name="connsiteY298" fmla="*/ 711885 h 1780736"/>
                  <a:gd name="connsiteX299" fmla="*/ 424345 w 1537763"/>
                  <a:gd name="connsiteY299" fmla="*/ 684672 h 1780736"/>
                  <a:gd name="connsiteX300" fmla="*/ 425050 w 1537763"/>
                  <a:gd name="connsiteY300" fmla="*/ 683786 h 1780736"/>
                  <a:gd name="connsiteX301" fmla="*/ 443414 w 1537763"/>
                  <a:gd name="connsiteY301" fmla="*/ 695044 h 1780736"/>
                  <a:gd name="connsiteX302" fmla="*/ 339506 w 1537763"/>
                  <a:gd name="connsiteY302" fmla="*/ 880896 h 1780736"/>
                  <a:gd name="connsiteX303" fmla="*/ 293452 w 1537763"/>
                  <a:gd name="connsiteY303" fmla="*/ 987033 h 1780736"/>
                  <a:gd name="connsiteX304" fmla="*/ 221472 w 1537763"/>
                  <a:gd name="connsiteY304" fmla="*/ 1048098 h 1780736"/>
                  <a:gd name="connsiteX305" fmla="*/ 239541 w 1537763"/>
                  <a:gd name="connsiteY305" fmla="*/ 1021800 h 1780736"/>
                  <a:gd name="connsiteX306" fmla="*/ 241589 w 1537763"/>
                  <a:gd name="connsiteY306" fmla="*/ 973994 h 1780736"/>
                  <a:gd name="connsiteX307" fmla="*/ 227577 w 1537763"/>
                  <a:gd name="connsiteY307" fmla="*/ 970317 h 1780736"/>
                  <a:gd name="connsiteX308" fmla="*/ 109248 w 1537763"/>
                  <a:gd name="connsiteY308" fmla="*/ 1096095 h 1780736"/>
                  <a:gd name="connsiteX309" fmla="*/ 70415 w 1537763"/>
                  <a:gd name="connsiteY309" fmla="*/ 1116821 h 1780736"/>
                  <a:gd name="connsiteX310" fmla="*/ 63890 w 1537763"/>
                  <a:gd name="connsiteY310" fmla="*/ 1060995 h 1780736"/>
                  <a:gd name="connsiteX311" fmla="*/ 202374 w 1537763"/>
                  <a:gd name="connsiteY311" fmla="*/ 954896 h 1780736"/>
                  <a:gd name="connsiteX312" fmla="*/ 202546 w 1537763"/>
                  <a:gd name="connsiteY312" fmla="*/ 938913 h 1780736"/>
                  <a:gd name="connsiteX313" fmla="*/ 101266 w 1537763"/>
                  <a:gd name="connsiteY313" fmla="*/ 914843 h 1780736"/>
                  <a:gd name="connsiteX314" fmla="*/ 24762 w 1537763"/>
                  <a:gd name="connsiteY314" fmla="*/ 964488 h 1780736"/>
                  <a:gd name="connsiteX315" fmla="*/ 29610 w 1537763"/>
                  <a:gd name="connsiteY315" fmla="*/ 924806 h 1780736"/>
                  <a:gd name="connsiteX316" fmla="*/ 157426 w 1537763"/>
                  <a:gd name="connsiteY316" fmla="*/ 864085 h 1780736"/>
                  <a:gd name="connsiteX317" fmla="*/ 278308 w 1537763"/>
                  <a:gd name="connsiteY317" fmla="*/ 860884 h 1780736"/>
                  <a:gd name="connsiteX318" fmla="*/ 278308 w 1537763"/>
                  <a:gd name="connsiteY318" fmla="*/ 839262 h 1780736"/>
                  <a:gd name="connsiteX319" fmla="*/ 57747 w 1537763"/>
                  <a:gd name="connsiteY319" fmla="*/ 863589 h 1780736"/>
                  <a:gd name="connsiteX320" fmla="*/ 246818 w 1537763"/>
                  <a:gd name="connsiteY320" fmla="*/ 791190 h 1780736"/>
                  <a:gd name="connsiteX321" fmla="*/ 382159 w 1537763"/>
                  <a:gd name="connsiteY321" fmla="*/ 793847 h 1780736"/>
                  <a:gd name="connsiteX322" fmla="*/ 371586 w 1537763"/>
                  <a:gd name="connsiteY322" fmla="*/ 765044 h 1780736"/>
                  <a:gd name="connsiteX323" fmla="*/ 264001 w 1537763"/>
                  <a:gd name="connsiteY323" fmla="*/ 774921 h 1780736"/>
                  <a:gd name="connsiteX324" fmla="*/ 141710 w 1537763"/>
                  <a:gd name="connsiteY324" fmla="*/ 776178 h 1780736"/>
                  <a:gd name="connsiteX325" fmla="*/ 247437 w 1537763"/>
                  <a:gd name="connsiteY325" fmla="*/ 724334 h 1780736"/>
                  <a:gd name="connsiteX326" fmla="*/ 277546 w 1537763"/>
                  <a:gd name="connsiteY326" fmla="*/ 707846 h 1780736"/>
                  <a:gd name="connsiteX327" fmla="*/ 372367 w 1537763"/>
                  <a:gd name="connsiteY327" fmla="*/ 740736 h 1780736"/>
                  <a:gd name="connsiteX328" fmla="*/ 390074 w 1537763"/>
                  <a:gd name="connsiteY328" fmla="*/ 753395 h 1780736"/>
                  <a:gd name="connsiteX329" fmla="*/ 400209 w 1537763"/>
                  <a:gd name="connsiteY329" fmla="*/ 745670 h 1780736"/>
                  <a:gd name="connsiteX330" fmla="*/ 349164 w 1537763"/>
                  <a:gd name="connsiteY330" fmla="*/ 696206 h 1780736"/>
                  <a:gd name="connsiteX331" fmla="*/ 402676 w 1537763"/>
                  <a:gd name="connsiteY331" fmla="*/ 694863 h 1780736"/>
                  <a:gd name="connsiteX332" fmla="*/ 466236 w 1537763"/>
                  <a:gd name="connsiteY332" fmla="*/ 744022 h 1780736"/>
                  <a:gd name="connsiteX333" fmla="*/ 463988 w 1537763"/>
                  <a:gd name="connsiteY333" fmla="*/ 693825 h 1780736"/>
                  <a:gd name="connsiteX334" fmla="*/ 489010 w 1537763"/>
                  <a:gd name="connsiteY334" fmla="*/ 692377 h 1780736"/>
                  <a:gd name="connsiteX335" fmla="*/ 560619 w 1537763"/>
                  <a:gd name="connsiteY335" fmla="*/ 731906 h 1780736"/>
                  <a:gd name="connsiteX336" fmla="*/ 548408 w 1537763"/>
                  <a:gd name="connsiteY336" fmla="*/ 736859 h 1780736"/>
                  <a:gd name="connsiteX337" fmla="*/ 558714 w 1537763"/>
                  <a:gd name="connsiteY337" fmla="*/ 754490 h 1780736"/>
                  <a:gd name="connsiteX338" fmla="*/ 605882 w 1537763"/>
                  <a:gd name="connsiteY338" fmla="*/ 757824 h 1780736"/>
                  <a:gd name="connsiteX339" fmla="*/ 604501 w 1537763"/>
                  <a:gd name="connsiteY339" fmla="*/ 797448 h 1780736"/>
                  <a:gd name="connsiteX340" fmla="*/ 595166 w 1537763"/>
                  <a:gd name="connsiteY340" fmla="*/ 799210 h 1780736"/>
                  <a:gd name="connsiteX341" fmla="*/ 513861 w 1537763"/>
                  <a:gd name="connsiteY341" fmla="*/ 776283 h 1780736"/>
                  <a:gd name="connsiteX342" fmla="*/ 531101 w 1537763"/>
                  <a:gd name="connsiteY342" fmla="*/ 821451 h 1780736"/>
                  <a:gd name="connsiteX343" fmla="*/ 517185 w 1537763"/>
                  <a:gd name="connsiteY343" fmla="*/ 852988 h 1780736"/>
                  <a:gd name="connsiteX344" fmla="*/ 486629 w 1537763"/>
                  <a:gd name="connsiteY344" fmla="*/ 878905 h 1780736"/>
                  <a:gd name="connsiteX345" fmla="*/ 483362 w 1537763"/>
                  <a:gd name="connsiteY345" fmla="*/ 877743 h 1780736"/>
                  <a:gd name="connsiteX346" fmla="*/ 464826 w 1537763"/>
                  <a:gd name="connsiteY346" fmla="*/ 840339 h 1780736"/>
                  <a:gd name="connsiteX347" fmla="*/ 423478 w 1537763"/>
                  <a:gd name="connsiteY347" fmla="*/ 826327 h 1780736"/>
                  <a:gd name="connsiteX348" fmla="*/ 415506 w 1537763"/>
                  <a:gd name="connsiteY348" fmla="*/ 836795 h 1780736"/>
                  <a:gd name="connsiteX349" fmla="*/ 378768 w 1537763"/>
                  <a:gd name="connsiteY349" fmla="*/ 980366 h 1780736"/>
                  <a:gd name="connsiteX350" fmla="*/ 366966 w 1537763"/>
                  <a:gd name="connsiteY350" fmla="*/ 986290 h 1780736"/>
                  <a:gd name="connsiteX351" fmla="*/ 364480 w 1537763"/>
                  <a:gd name="connsiteY351" fmla="*/ 984014 h 1780736"/>
                  <a:gd name="connsiteX352" fmla="*/ 339506 w 1537763"/>
                  <a:gd name="connsiteY352" fmla="*/ 880896 h 1780736"/>
                  <a:gd name="connsiteX353" fmla="*/ 361737 w 1537763"/>
                  <a:gd name="connsiteY353" fmla="*/ 784684 h 1780736"/>
                  <a:gd name="connsiteX354" fmla="*/ 363080 w 1537763"/>
                  <a:gd name="connsiteY354" fmla="*/ 788380 h 1780736"/>
                  <a:gd name="connsiteX355" fmla="*/ 291728 w 1537763"/>
                  <a:gd name="connsiteY355" fmla="*/ 782836 h 1780736"/>
                  <a:gd name="connsiteX356" fmla="*/ 361737 w 1537763"/>
                  <a:gd name="connsiteY356" fmla="*/ 784684 h 1780736"/>
                  <a:gd name="connsiteX357" fmla="*/ 480266 w 1537763"/>
                  <a:gd name="connsiteY357" fmla="*/ 910633 h 1780736"/>
                  <a:gd name="connsiteX358" fmla="*/ 499735 w 1537763"/>
                  <a:gd name="connsiteY358" fmla="*/ 924930 h 1780736"/>
                  <a:gd name="connsiteX359" fmla="*/ 480266 w 1537763"/>
                  <a:gd name="connsiteY359" fmla="*/ 910633 h 1780736"/>
                  <a:gd name="connsiteX360" fmla="*/ 659812 w 1537763"/>
                  <a:gd name="connsiteY360" fmla="*/ 1133328 h 1780736"/>
                  <a:gd name="connsiteX361" fmla="*/ 625637 w 1537763"/>
                  <a:gd name="connsiteY361" fmla="*/ 992472 h 1780736"/>
                  <a:gd name="connsiteX362" fmla="*/ 590547 w 1537763"/>
                  <a:gd name="connsiteY362" fmla="*/ 1014227 h 1780736"/>
                  <a:gd name="connsiteX363" fmla="*/ 520357 w 1537763"/>
                  <a:gd name="connsiteY363" fmla="*/ 1165170 h 1780736"/>
                  <a:gd name="connsiteX364" fmla="*/ 533730 w 1537763"/>
                  <a:gd name="connsiteY364" fmla="*/ 1043240 h 1780736"/>
                  <a:gd name="connsiteX365" fmla="*/ 514566 w 1537763"/>
                  <a:gd name="connsiteY365" fmla="*/ 1040773 h 1780736"/>
                  <a:gd name="connsiteX366" fmla="*/ 395884 w 1537763"/>
                  <a:gd name="connsiteY366" fmla="*/ 1212842 h 1780736"/>
                  <a:gd name="connsiteX367" fmla="*/ 353498 w 1537763"/>
                  <a:gd name="connsiteY367" fmla="*/ 1101848 h 1780736"/>
                  <a:gd name="connsiteX368" fmla="*/ 371738 w 1537763"/>
                  <a:gd name="connsiteY368" fmla="*/ 1056137 h 1780736"/>
                  <a:gd name="connsiteX369" fmla="*/ 374024 w 1537763"/>
                  <a:gd name="connsiteY369" fmla="*/ 1006817 h 1780736"/>
                  <a:gd name="connsiteX370" fmla="*/ 441233 w 1537763"/>
                  <a:gd name="connsiteY370" fmla="*/ 935036 h 1780736"/>
                  <a:gd name="connsiteX371" fmla="*/ 438899 w 1537763"/>
                  <a:gd name="connsiteY371" fmla="*/ 846425 h 1780736"/>
                  <a:gd name="connsiteX372" fmla="*/ 474465 w 1537763"/>
                  <a:gd name="connsiteY372" fmla="*/ 898413 h 1780736"/>
                  <a:gd name="connsiteX373" fmla="*/ 469141 w 1537763"/>
                  <a:gd name="connsiteY373" fmla="*/ 903623 h 1780736"/>
                  <a:gd name="connsiteX374" fmla="*/ 469274 w 1537763"/>
                  <a:gd name="connsiteY374" fmla="*/ 941847 h 1780736"/>
                  <a:gd name="connsiteX375" fmla="*/ 491544 w 1537763"/>
                  <a:gd name="connsiteY375" fmla="*/ 900442 h 1780736"/>
                  <a:gd name="connsiteX376" fmla="*/ 551037 w 1537763"/>
                  <a:gd name="connsiteY376" fmla="*/ 837205 h 1780736"/>
                  <a:gd name="connsiteX377" fmla="*/ 540902 w 1537763"/>
                  <a:gd name="connsiteY377" fmla="*/ 793285 h 1780736"/>
                  <a:gd name="connsiteX378" fmla="*/ 590566 w 1537763"/>
                  <a:gd name="connsiteY378" fmla="*/ 820698 h 1780736"/>
                  <a:gd name="connsiteX379" fmla="*/ 631476 w 1537763"/>
                  <a:gd name="connsiteY379" fmla="*/ 795705 h 1780736"/>
                  <a:gd name="connsiteX380" fmla="*/ 656602 w 1537763"/>
                  <a:gd name="connsiteY380" fmla="*/ 837434 h 1780736"/>
                  <a:gd name="connsiteX381" fmla="*/ 670823 w 1537763"/>
                  <a:gd name="connsiteY381" fmla="*/ 843215 h 1780736"/>
                  <a:gd name="connsiteX382" fmla="*/ 775217 w 1537763"/>
                  <a:gd name="connsiteY382" fmla="*/ 814697 h 1780736"/>
                  <a:gd name="connsiteX383" fmla="*/ 757996 w 1537763"/>
                  <a:gd name="connsiteY383" fmla="*/ 1024419 h 1780736"/>
                  <a:gd name="connsiteX384" fmla="*/ 659812 w 1537763"/>
                  <a:gd name="connsiteY384" fmla="*/ 1133328 h 1780736"/>
                  <a:gd name="connsiteX385" fmla="*/ 716524 w 1537763"/>
                  <a:gd name="connsiteY385" fmla="*/ 1274269 h 1780736"/>
                  <a:gd name="connsiteX386" fmla="*/ 702218 w 1537763"/>
                  <a:gd name="connsiteY386" fmla="*/ 1141005 h 1780736"/>
                  <a:gd name="connsiteX387" fmla="*/ 750567 w 1537763"/>
                  <a:gd name="connsiteY387" fmla="*/ 1080588 h 1780736"/>
                  <a:gd name="connsiteX388" fmla="*/ 794420 w 1537763"/>
                  <a:gd name="connsiteY388" fmla="*/ 1347412 h 1780736"/>
                  <a:gd name="connsiteX389" fmla="*/ 722001 w 1537763"/>
                  <a:gd name="connsiteY389" fmla="*/ 1348088 h 1780736"/>
                  <a:gd name="connsiteX390" fmla="*/ 716524 w 1537763"/>
                  <a:gd name="connsiteY390" fmla="*/ 1274269 h 1780736"/>
                  <a:gd name="connsiteX391" fmla="*/ 647287 w 1537763"/>
                  <a:gd name="connsiteY391" fmla="*/ 1381559 h 1780736"/>
                  <a:gd name="connsiteX392" fmla="*/ 699570 w 1537763"/>
                  <a:gd name="connsiteY392" fmla="*/ 1371157 h 1780736"/>
                  <a:gd name="connsiteX393" fmla="*/ 703608 w 1537763"/>
                  <a:gd name="connsiteY393" fmla="*/ 1395313 h 1780736"/>
                  <a:gd name="connsiteX394" fmla="*/ 617169 w 1537763"/>
                  <a:gd name="connsiteY394" fmla="*/ 1416268 h 1780736"/>
                  <a:gd name="connsiteX395" fmla="*/ 614864 w 1537763"/>
                  <a:gd name="connsiteY395" fmla="*/ 1418725 h 1780736"/>
                  <a:gd name="connsiteX396" fmla="*/ 583803 w 1537763"/>
                  <a:gd name="connsiteY396" fmla="*/ 1408172 h 1780736"/>
                  <a:gd name="connsiteX397" fmla="*/ 647287 w 1537763"/>
                  <a:gd name="connsiteY397" fmla="*/ 1381559 h 1780736"/>
                  <a:gd name="connsiteX398" fmla="*/ 877659 w 1537763"/>
                  <a:gd name="connsiteY398" fmla="*/ 1717153 h 1780736"/>
                  <a:gd name="connsiteX399" fmla="*/ 706371 w 1537763"/>
                  <a:gd name="connsiteY399" fmla="*/ 1742118 h 1780736"/>
                  <a:gd name="connsiteX400" fmla="*/ 607958 w 1537763"/>
                  <a:gd name="connsiteY400" fmla="*/ 1568135 h 1780736"/>
                  <a:gd name="connsiteX401" fmla="*/ 922845 w 1537763"/>
                  <a:gd name="connsiteY401" fmla="*/ 1569440 h 1780736"/>
                  <a:gd name="connsiteX402" fmla="*/ 877659 w 1537763"/>
                  <a:gd name="connsiteY402" fmla="*/ 1717153 h 1780736"/>
                  <a:gd name="connsiteX403" fmla="*/ 860733 w 1537763"/>
                  <a:gd name="connsiteY403" fmla="*/ 1376453 h 1780736"/>
                  <a:gd name="connsiteX404" fmla="*/ 947963 w 1537763"/>
                  <a:gd name="connsiteY404" fmla="*/ 1401009 h 1780736"/>
                  <a:gd name="connsiteX405" fmla="*/ 946858 w 1537763"/>
                  <a:gd name="connsiteY405" fmla="*/ 1404990 h 1780736"/>
                  <a:gd name="connsiteX406" fmla="*/ 918559 w 1537763"/>
                  <a:gd name="connsiteY406" fmla="*/ 1421707 h 1780736"/>
                  <a:gd name="connsiteX407" fmla="*/ 898480 w 1537763"/>
                  <a:gd name="connsiteY407" fmla="*/ 1420735 h 1780736"/>
                  <a:gd name="connsiteX408" fmla="*/ 817651 w 1537763"/>
                  <a:gd name="connsiteY408" fmla="*/ 1407962 h 1780736"/>
                  <a:gd name="connsiteX409" fmla="*/ 818470 w 1537763"/>
                  <a:gd name="connsiteY409" fmla="*/ 1369433 h 1780736"/>
                  <a:gd name="connsiteX410" fmla="*/ 860733 w 1537763"/>
                  <a:gd name="connsiteY410" fmla="*/ 1376453 h 1780736"/>
                  <a:gd name="connsiteX411" fmla="*/ 826214 w 1537763"/>
                  <a:gd name="connsiteY411" fmla="*/ 1097876 h 1780736"/>
                  <a:gd name="connsiteX412" fmla="*/ 815003 w 1537763"/>
                  <a:gd name="connsiteY412" fmla="*/ 1118088 h 1780736"/>
                  <a:gd name="connsiteX413" fmla="*/ 841616 w 1537763"/>
                  <a:gd name="connsiteY413" fmla="*/ 917472 h 1780736"/>
                  <a:gd name="connsiteX414" fmla="*/ 893832 w 1537763"/>
                  <a:gd name="connsiteY414" fmla="*/ 966059 h 1780736"/>
                  <a:gd name="connsiteX415" fmla="*/ 904538 w 1537763"/>
                  <a:gd name="connsiteY415" fmla="*/ 1013551 h 1780736"/>
                  <a:gd name="connsiteX416" fmla="*/ 826214 w 1537763"/>
                  <a:gd name="connsiteY416" fmla="*/ 1097876 h 1780736"/>
                  <a:gd name="connsiteX417" fmla="*/ 1479906 w 1537763"/>
                  <a:gd name="connsiteY417" fmla="*/ 943723 h 1780736"/>
                  <a:gd name="connsiteX418" fmla="*/ 1348984 w 1537763"/>
                  <a:gd name="connsiteY418" fmla="*/ 911338 h 1780736"/>
                  <a:gd name="connsiteX419" fmla="*/ 1341231 w 1537763"/>
                  <a:gd name="connsiteY419" fmla="*/ 924845 h 1780736"/>
                  <a:gd name="connsiteX420" fmla="*/ 1402639 w 1537763"/>
                  <a:gd name="connsiteY420" fmla="*/ 962602 h 1780736"/>
                  <a:gd name="connsiteX421" fmla="*/ 1209557 w 1537763"/>
                  <a:gd name="connsiteY421" fmla="*/ 910347 h 1780736"/>
                  <a:gd name="connsiteX422" fmla="*/ 1202337 w 1537763"/>
                  <a:gd name="connsiteY422" fmla="*/ 923063 h 1780736"/>
                  <a:gd name="connsiteX423" fmla="*/ 1270203 w 1537763"/>
                  <a:gd name="connsiteY423" fmla="*/ 974184 h 1780736"/>
                  <a:gd name="connsiteX424" fmla="*/ 1226531 w 1537763"/>
                  <a:gd name="connsiteY424" fmla="*/ 980156 h 1780736"/>
                  <a:gd name="connsiteX425" fmla="*/ 1090819 w 1537763"/>
                  <a:gd name="connsiteY425" fmla="*/ 934474 h 1780736"/>
                  <a:gd name="connsiteX426" fmla="*/ 1080303 w 1537763"/>
                  <a:gd name="connsiteY426" fmla="*/ 944990 h 1780736"/>
                  <a:gd name="connsiteX427" fmla="*/ 1102620 w 1537763"/>
                  <a:gd name="connsiteY427" fmla="*/ 980852 h 1780736"/>
                  <a:gd name="connsiteX428" fmla="*/ 1127385 w 1537763"/>
                  <a:gd name="connsiteY428" fmla="*/ 998244 h 1780736"/>
                  <a:gd name="connsiteX429" fmla="*/ 1028744 w 1537763"/>
                  <a:gd name="connsiteY429" fmla="*/ 1003350 h 1780736"/>
                  <a:gd name="connsiteX430" fmla="*/ 1014428 w 1537763"/>
                  <a:gd name="connsiteY430" fmla="*/ 977280 h 1780736"/>
                  <a:gd name="connsiteX431" fmla="*/ 977414 w 1537763"/>
                  <a:gd name="connsiteY431" fmla="*/ 1002197 h 1780736"/>
                  <a:gd name="connsiteX432" fmla="*/ 924722 w 1537763"/>
                  <a:gd name="connsiteY432" fmla="*/ 999140 h 1780736"/>
                  <a:gd name="connsiteX433" fmla="*/ 923884 w 1537763"/>
                  <a:gd name="connsiteY433" fmla="*/ 972231 h 1780736"/>
                  <a:gd name="connsiteX434" fmla="*/ 935142 w 1537763"/>
                  <a:gd name="connsiteY434" fmla="*/ 972679 h 1780736"/>
                  <a:gd name="connsiteX435" fmla="*/ 937333 w 1537763"/>
                  <a:gd name="connsiteY435" fmla="*/ 959716 h 1780736"/>
                  <a:gd name="connsiteX436" fmla="*/ 913025 w 1537763"/>
                  <a:gd name="connsiteY436" fmla="*/ 954391 h 1780736"/>
                  <a:gd name="connsiteX437" fmla="*/ 865229 w 1537763"/>
                  <a:gd name="connsiteY437" fmla="*/ 882163 h 1780736"/>
                  <a:gd name="connsiteX438" fmla="*/ 908672 w 1537763"/>
                  <a:gd name="connsiteY438" fmla="*/ 842749 h 1780736"/>
                  <a:gd name="connsiteX439" fmla="*/ 924360 w 1537763"/>
                  <a:gd name="connsiteY439" fmla="*/ 858655 h 1780736"/>
                  <a:gd name="connsiteX440" fmla="*/ 947325 w 1537763"/>
                  <a:gd name="connsiteY440" fmla="*/ 879353 h 1780736"/>
                  <a:gd name="connsiteX441" fmla="*/ 961936 w 1537763"/>
                  <a:gd name="connsiteY441" fmla="*/ 870971 h 1780736"/>
                  <a:gd name="connsiteX442" fmla="*/ 955259 w 1537763"/>
                  <a:gd name="connsiteY442" fmla="*/ 834843 h 1780736"/>
                  <a:gd name="connsiteX443" fmla="*/ 968803 w 1537763"/>
                  <a:gd name="connsiteY443" fmla="*/ 808182 h 1780736"/>
                  <a:gd name="connsiteX444" fmla="*/ 1028973 w 1537763"/>
                  <a:gd name="connsiteY444" fmla="*/ 776274 h 1780736"/>
                  <a:gd name="connsiteX445" fmla="*/ 1034497 w 1537763"/>
                  <a:gd name="connsiteY445" fmla="*/ 875810 h 1780736"/>
                  <a:gd name="connsiteX446" fmla="*/ 1046623 w 1537763"/>
                  <a:gd name="connsiteY446" fmla="*/ 874248 h 1780736"/>
                  <a:gd name="connsiteX447" fmla="*/ 1056910 w 1537763"/>
                  <a:gd name="connsiteY447" fmla="*/ 798924 h 1780736"/>
                  <a:gd name="connsiteX448" fmla="*/ 1111336 w 1537763"/>
                  <a:gd name="connsiteY448" fmla="*/ 781646 h 1780736"/>
                  <a:gd name="connsiteX449" fmla="*/ 1126880 w 1537763"/>
                  <a:gd name="connsiteY449" fmla="*/ 779750 h 1780736"/>
                  <a:gd name="connsiteX450" fmla="*/ 1152893 w 1537763"/>
                  <a:gd name="connsiteY450" fmla="*/ 775045 h 1780736"/>
                  <a:gd name="connsiteX451" fmla="*/ 1150988 w 1537763"/>
                  <a:gd name="connsiteY451" fmla="*/ 778369 h 1780736"/>
                  <a:gd name="connsiteX452" fmla="*/ 1149721 w 1537763"/>
                  <a:gd name="connsiteY452" fmla="*/ 780903 h 1780736"/>
                  <a:gd name="connsiteX453" fmla="*/ 1133215 w 1537763"/>
                  <a:gd name="connsiteY453" fmla="*/ 804696 h 1780736"/>
                  <a:gd name="connsiteX454" fmla="*/ 1119803 w 1537763"/>
                  <a:gd name="connsiteY454" fmla="*/ 843330 h 1780736"/>
                  <a:gd name="connsiteX455" fmla="*/ 1146588 w 1537763"/>
                  <a:gd name="connsiteY455" fmla="*/ 861522 h 1780736"/>
                  <a:gd name="connsiteX456" fmla="*/ 1171953 w 1537763"/>
                  <a:gd name="connsiteY456" fmla="*/ 824422 h 1780736"/>
                  <a:gd name="connsiteX457" fmla="*/ 1231865 w 1537763"/>
                  <a:gd name="connsiteY457" fmla="*/ 821308 h 1780736"/>
                  <a:gd name="connsiteX458" fmla="*/ 1290587 w 1537763"/>
                  <a:gd name="connsiteY458" fmla="*/ 819679 h 1780736"/>
                  <a:gd name="connsiteX459" fmla="*/ 1235123 w 1537763"/>
                  <a:gd name="connsiteY459" fmla="*/ 869076 h 1780736"/>
                  <a:gd name="connsiteX460" fmla="*/ 1244571 w 1537763"/>
                  <a:gd name="connsiteY460" fmla="*/ 878525 h 1780736"/>
                  <a:gd name="connsiteX461" fmla="*/ 1291453 w 1537763"/>
                  <a:gd name="connsiteY461" fmla="*/ 853293 h 1780736"/>
                  <a:gd name="connsiteX462" fmla="*/ 1404401 w 1537763"/>
                  <a:gd name="connsiteY462" fmla="*/ 869895 h 1780736"/>
                  <a:gd name="connsiteX463" fmla="*/ 1390847 w 1537763"/>
                  <a:gd name="connsiteY463" fmla="*/ 877943 h 1780736"/>
                  <a:gd name="connsiteX464" fmla="*/ 1392590 w 1537763"/>
                  <a:gd name="connsiteY464" fmla="*/ 891307 h 1780736"/>
                  <a:gd name="connsiteX465" fmla="*/ 1461970 w 1537763"/>
                  <a:gd name="connsiteY465" fmla="*/ 911281 h 1780736"/>
                  <a:gd name="connsiteX466" fmla="*/ 1506261 w 1537763"/>
                  <a:gd name="connsiteY466" fmla="*/ 944799 h 1780736"/>
                  <a:gd name="connsiteX467" fmla="*/ 1479906 w 1537763"/>
                  <a:gd name="connsiteY467" fmla="*/ 943723 h 178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537763" h="1780736">
                    <a:moveTo>
                      <a:pt x="1534722" y="941504"/>
                    </a:moveTo>
                    <a:cubicBezTo>
                      <a:pt x="1494641" y="907319"/>
                      <a:pt x="1471476" y="886592"/>
                      <a:pt x="1416936" y="882268"/>
                    </a:cubicBezTo>
                    <a:cubicBezTo>
                      <a:pt x="1426880" y="877115"/>
                      <a:pt x="1434986" y="869962"/>
                      <a:pt x="1427765" y="859084"/>
                    </a:cubicBezTo>
                    <a:cubicBezTo>
                      <a:pt x="1419688" y="847978"/>
                      <a:pt x="1392485" y="846482"/>
                      <a:pt x="1379074" y="839758"/>
                    </a:cubicBezTo>
                    <a:cubicBezTo>
                      <a:pt x="1358786" y="831776"/>
                      <a:pt x="1339050" y="821413"/>
                      <a:pt x="1317552" y="822851"/>
                    </a:cubicBezTo>
                    <a:cubicBezTo>
                      <a:pt x="1323981" y="817698"/>
                      <a:pt x="1323867" y="807820"/>
                      <a:pt x="1315418" y="804934"/>
                    </a:cubicBezTo>
                    <a:cubicBezTo>
                      <a:pt x="1291301" y="796438"/>
                      <a:pt x="1267260" y="806916"/>
                      <a:pt x="1242847" y="804515"/>
                    </a:cubicBezTo>
                    <a:cubicBezTo>
                      <a:pt x="1221311" y="802401"/>
                      <a:pt x="1198870" y="789294"/>
                      <a:pt x="1177077" y="797143"/>
                    </a:cubicBezTo>
                    <a:cubicBezTo>
                      <a:pt x="1153807" y="804687"/>
                      <a:pt x="1154236" y="834319"/>
                      <a:pt x="1140253" y="842101"/>
                    </a:cubicBezTo>
                    <a:cubicBezTo>
                      <a:pt x="1139882" y="842310"/>
                      <a:pt x="1139396" y="841996"/>
                      <a:pt x="1139434" y="841567"/>
                    </a:cubicBezTo>
                    <a:cubicBezTo>
                      <a:pt x="1141368" y="814583"/>
                      <a:pt x="1176372" y="789323"/>
                      <a:pt x="1171000" y="769387"/>
                    </a:cubicBezTo>
                    <a:cubicBezTo>
                      <a:pt x="1168486" y="761138"/>
                      <a:pt x="1159970" y="757186"/>
                      <a:pt x="1152112" y="755766"/>
                    </a:cubicBezTo>
                    <a:cubicBezTo>
                      <a:pt x="1141120" y="753785"/>
                      <a:pt x="1132272" y="759443"/>
                      <a:pt x="1122061" y="762234"/>
                    </a:cubicBezTo>
                    <a:cubicBezTo>
                      <a:pt x="1109774" y="765596"/>
                      <a:pt x="1097562" y="760510"/>
                      <a:pt x="1085113" y="761453"/>
                    </a:cubicBezTo>
                    <a:cubicBezTo>
                      <a:pt x="1072473" y="762415"/>
                      <a:pt x="1058034" y="764644"/>
                      <a:pt x="1048814" y="773854"/>
                    </a:cubicBezTo>
                    <a:cubicBezTo>
                      <a:pt x="1048832" y="766510"/>
                      <a:pt x="1047347" y="754547"/>
                      <a:pt x="1037650" y="754785"/>
                    </a:cubicBezTo>
                    <a:cubicBezTo>
                      <a:pt x="1022810" y="756490"/>
                      <a:pt x="1008875" y="762567"/>
                      <a:pt x="995569" y="769111"/>
                    </a:cubicBezTo>
                    <a:cubicBezTo>
                      <a:pt x="968975" y="783646"/>
                      <a:pt x="923845" y="804772"/>
                      <a:pt x="936714" y="841996"/>
                    </a:cubicBezTo>
                    <a:cubicBezTo>
                      <a:pt x="910615" y="802448"/>
                      <a:pt x="869991" y="831490"/>
                      <a:pt x="852408" y="862694"/>
                    </a:cubicBezTo>
                    <a:cubicBezTo>
                      <a:pt x="884717" y="719381"/>
                      <a:pt x="957450" y="589641"/>
                      <a:pt x="1043641" y="472064"/>
                    </a:cubicBezTo>
                    <a:cubicBezTo>
                      <a:pt x="1068911" y="483999"/>
                      <a:pt x="1092343" y="462558"/>
                      <a:pt x="1107297" y="444080"/>
                    </a:cubicBezTo>
                    <a:cubicBezTo>
                      <a:pt x="1111288" y="440203"/>
                      <a:pt x="1116041" y="444642"/>
                      <a:pt x="1121194" y="447842"/>
                    </a:cubicBezTo>
                    <a:cubicBezTo>
                      <a:pt x="1147169" y="465959"/>
                      <a:pt x="1162351" y="486009"/>
                      <a:pt x="1197337" y="485523"/>
                    </a:cubicBezTo>
                    <a:cubicBezTo>
                      <a:pt x="1212586" y="487152"/>
                      <a:pt x="1293711" y="482989"/>
                      <a:pt x="1273432" y="454824"/>
                    </a:cubicBezTo>
                    <a:cubicBezTo>
                      <a:pt x="1255058" y="437812"/>
                      <a:pt x="1208148" y="419010"/>
                      <a:pt x="1200337" y="396207"/>
                    </a:cubicBezTo>
                    <a:cubicBezTo>
                      <a:pt x="1199718" y="389740"/>
                      <a:pt x="1204824" y="387234"/>
                      <a:pt x="1210929" y="386463"/>
                    </a:cubicBezTo>
                    <a:cubicBezTo>
                      <a:pt x="1229769" y="384072"/>
                      <a:pt x="1249039" y="392064"/>
                      <a:pt x="1267050" y="396340"/>
                    </a:cubicBezTo>
                    <a:cubicBezTo>
                      <a:pt x="1295930" y="404160"/>
                      <a:pt x="1319590" y="396188"/>
                      <a:pt x="1343965" y="380558"/>
                    </a:cubicBezTo>
                    <a:cubicBezTo>
                      <a:pt x="1351670" y="376262"/>
                      <a:pt x="1359452" y="371890"/>
                      <a:pt x="1368130" y="369918"/>
                    </a:cubicBezTo>
                    <a:cubicBezTo>
                      <a:pt x="1398524" y="364117"/>
                      <a:pt x="1429423" y="374214"/>
                      <a:pt x="1459903" y="368308"/>
                    </a:cubicBezTo>
                    <a:cubicBezTo>
                      <a:pt x="1466761" y="367080"/>
                      <a:pt x="1468847" y="358602"/>
                      <a:pt x="1466037" y="353230"/>
                    </a:cubicBezTo>
                    <a:cubicBezTo>
                      <a:pt x="1446330" y="310530"/>
                      <a:pt x="1503423" y="243740"/>
                      <a:pt x="1391113" y="243769"/>
                    </a:cubicBezTo>
                    <a:cubicBezTo>
                      <a:pt x="1376026" y="243864"/>
                      <a:pt x="1363491" y="242007"/>
                      <a:pt x="1350356" y="234149"/>
                    </a:cubicBezTo>
                    <a:cubicBezTo>
                      <a:pt x="1314332" y="206612"/>
                      <a:pt x="1293301" y="197477"/>
                      <a:pt x="1247267" y="209041"/>
                    </a:cubicBezTo>
                    <a:cubicBezTo>
                      <a:pt x="1224331" y="215261"/>
                      <a:pt x="1205271" y="230891"/>
                      <a:pt x="1181935" y="235930"/>
                    </a:cubicBezTo>
                    <a:cubicBezTo>
                      <a:pt x="1155798" y="240064"/>
                      <a:pt x="1128804" y="239168"/>
                      <a:pt x="1103687" y="248769"/>
                    </a:cubicBezTo>
                    <a:cubicBezTo>
                      <a:pt x="1046585" y="264705"/>
                      <a:pt x="964517" y="342324"/>
                      <a:pt x="1041660" y="388558"/>
                    </a:cubicBezTo>
                    <a:cubicBezTo>
                      <a:pt x="1013314" y="385691"/>
                      <a:pt x="980519" y="384872"/>
                      <a:pt x="956516" y="402655"/>
                    </a:cubicBezTo>
                    <a:cubicBezTo>
                      <a:pt x="932056" y="421163"/>
                      <a:pt x="924493" y="474064"/>
                      <a:pt x="966060" y="473826"/>
                    </a:cubicBezTo>
                    <a:cubicBezTo>
                      <a:pt x="984320" y="472588"/>
                      <a:pt x="1000798" y="457272"/>
                      <a:pt x="1019372" y="462349"/>
                    </a:cubicBezTo>
                    <a:cubicBezTo>
                      <a:pt x="938266" y="571638"/>
                      <a:pt x="870105" y="691892"/>
                      <a:pt x="834644" y="824080"/>
                    </a:cubicBezTo>
                    <a:cubicBezTo>
                      <a:pt x="838339" y="664736"/>
                      <a:pt x="861800" y="503392"/>
                      <a:pt x="921226" y="354792"/>
                    </a:cubicBezTo>
                    <a:cubicBezTo>
                      <a:pt x="939200" y="309320"/>
                      <a:pt x="964622" y="266600"/>
                      <a:pt x="991225" y="226233"/>
                    </a:cubicBezTo>
                    <a:cubicBezTo>
                      <a:pt x="1006799" y="226033"/>
                      <a:pt x="1022381" y="226510"/>
                      <a:pt x="1037936" y="227205"/>
                    </a:cubicBezTo>
                    <a:cubicBezTo>
                      <a:pt x="1056691" y="228053"/>
                      <a:pt x="1077208" y="232815"/>
                      <a:pt x="1095658" y="227919"/>
                    </a:cubicBezTo>
                    <a:cubicBezTo>
                      <a:pt x="1112822" y="223366"/>
                      <a:pt x="1125585" y="204183"/>
                      <a:pt x="1114469" y="187743"/>
                    </a:cubicBezTo>
                    <a:cubicBezTo>
                      <a:pt x="1108145" y="178789"/>
                      <a:pt x="1097715" y="174751"/>
                      <a:pt x="1087695" y="171122"/>
                    </a:cubicBezTo>
                    <a:cubicBezTo>
                      <a:pt x="1094134" y="169779"/>
                      <a:pt x="1101534" y="172179"/>
                      <a:pt x="1108059" y="174465"/>
                    </a:cubicBezTo>
                    <a:cubicBezTo>
                      <a:pt x="1120175" y="178704"/>
                      <a:pt x="1131967" y="183419"/>
                      <a:pt x="1144378" y="186819"/>
                    </a:cubicBezTo>
                    <a:cubicBezTo>
                      <a:pt x="1169171" y="193620"/>
                      <a:pt x="1194213" y="195163"/>
                      <a:pt x="1219444" y="190305"/>
                    </a:cubicBezTo>
                    <a:cubicBezTo>
                      <a:pt x="1235513" y="187209"/>
                      <a:pt x="1257954" y="180990"/>
                      <a:pt x="1263745" y="163387"/>
                    </a:cubicBezTo>
                    <a:cubicBezTo>
                      <a:pt x="1269622" y="145519"/>
                      <a:pt x="1255020" y="131841"/>
                      <a:pt x="1238809" y="128716"/>
                    </a:cubicBezTo>
                    <a:cubicBezTo>
                      <a:pt x="1229255" y="126945"/>
                      <a:pt x="1219159" y="126640"/>
                      <a:pt x="1209681" y="124373"/>
                    </a:cubicBezTo>
                    <a:cubicBezTo>
                      <a:pt x="1208795" y="124163"/>
                      <a:pt x="1209643" y="123716"/>
                      <a:pt x="1210939" y="123754"/>
                    </a:cubicBezTo>
                    <a:cubicBezTo>
                      <a:pt x="1247648" y="124678"/>
                      <a:pt x="1282357" y="132403"/>
                      <a:pt x="1319647" y="131622"/>
                    </a:cubicBezTo>
                    <a:cubicBezTo>
                      <a:pt x="1339736" y="132060"/>
                      <a:pt x="1373930" y="121601"/>
                      <a:pt x="1358843" y="95865"/>
                    </a:cubicBezTo>
                    <a:cubicBezTo>
                      <a:pt x="1388361" y="83244"/>
                      <a:pt x="1423479" y="84520"/>
                      <a:pt x="1448711" y="63289"/>
                    </a:cubicBezTo>
                    <a:cubicBezTo>
                      <a:pt x="1456274" y="56927"/>
                      <a:pt x="1451178" y="45782"/>
                      <a:pt x="1443349" y="42972"/>
                    </a:cubicBezTo>
                    <a:cubicBezTo>
                      <a:pt x="1408363" y="30409"/>
                      <a:pt x="1370177" y="30704"/>
                      <a:pt x="1334897" y="42163"/>
                    </a:cubicBezTo>
                    <a:cubicBezTo>
                      <a:pt x="1315399" y="48516"/>
                      <a:pt x="1297683" y="55822"/>
                      <a:pt x="1277033" y="59270"/>
                    </a:cubicBezTo>
                    <a:cubicBezTo>
                      <a:pt x="1285700" y="52478"/>
                      <a:pt x="1293330" y="45449"/>
                      <a:pt x="1294092" y="31914"/>
                    </a:cubicBezTo>
                    <a:cubicBezTo>
                      <a:pt x="1294444" y="25646"/>
                      <a:pt x="1288520" y="20408"/>
                      <a:pt x="1282548" y="20370"/>
                    </a:cubicBezTo>
                    <a:cubicBezTo>
                      <a:pt x="1258287" y="20208"/>
                      <a:pt x="1234751" y="13464"/>
                      <a:pt x="1210443" y="14702"/>
                    </a:cubicBezTo>
                    <a:cubicBezTo>
                      <a:pt x="1186783" y="15036"/>
                      <a:pt x="1167524" y="18655"/>
                      <a:pt x="1164418" y="45963"/>
                    </a:cubicBezTo>
                    <a:cubicBezTo>
                      <a:pt x="1163837" y="48678"/>
                      <a:pt x="1163094" y="51278"/>
                      <a:pt x="1160313" y="52431"/>
                    </a:cubicBezTo>
                    <a:cubicBezTo>
                      <a:pt x="1156046" y="36114"/>
                      <a:pt x="1164018" y="12654"/>
                      <a:pt x="1147378" y="1929"/>
                    </a:cubicBezTo>
                    <a:cubicBezTo>
                      <a:pt x="1133529" y="-5348"/>
                      <a:pt x="1118013" y="9892"/>
                      <a:pt x="1106573" y="15702"/>
                    </a:cubicBezTo>
                    <a:cubicBezTo>
                      <a:pt x="1099991" y="19046"/>
                      <a:pt x="1094619" y="16645"/>
                      <a:pt x="1087657" y="13740"/>
                    </a:cubicBezTo>
                    <a:cubicBezTo>
                      <a:pt x="1078455" y="9902"/>
                      <a:pt x="1069559" y="5415"/>
                      <a:pt x="1059300" y="6730"/>
                    </a:cubicBezTo>
                    <a:cubicBezTo>
                      <a:pt x="1045289" y="8530"/>
                      <a:pt x="1032078" y="20493"/>
                      <a:pt x="1036117" y="35533"/>
                    </a:cubicBezTo>
                    <a:cubicBezTo>
                      <a:pt x="1038650" y="49468"/>
                      <a:pt x="1060158" y="63156"/>
                      <a:pt x="1058900" y="74957"/>
                    </a:cubicBezTo>
                    <a:cubicBezTo>
                      <a:pt x="1047328" y="67013"/>
                      <a:pt x="1040736" y="53450"/>
                      <a:pt x="1032707" y="42306"/>
                    </a:cubicBezTo>
                    <a:cubicBezTo>
                      <a:pt x="987901" y="-22074"/>
                      <a:pt x="909691" y="29590"/>
                      <a:pt x="955278" y="72748"/>
                    </a:cubicBezTo>
                    <a:cubicBezTo>
                      <a:pt x="969918" y="85844"/>
                      <a:pt x="987882" y="98960"/>
                      <a:pt x="984634" y="121077"/>
                    </a:cubicBezTo>
                    <a:cubicBezTo>
                      <a:pt x="953944" y="105094"/>
                      <a:pt x="954697" y="63032"/>
                      <a:pt x="928903" y="41877"/>
                    </a:cubicBezTo>
                    <a:cubicBezTo>
                      <a:pt x="914730" y="29704"/>
                      <a:pt x="895775" y="26942"/>
                      <a:pt x="880278" y="38429"/>
                    </a:cubicBezTo>
                    <a:cubicBezTo>
                      <a:pt x="865543" y="49354"/>
                      <a:pt x="851827" y="70976"/>
                      <a:pt x="861628" y="89169"/>
                    </a:cubicBezTo>
                    <a:cubicBezTo>
                      <a:pt x="867477" y="100037"/>
                      <a:pt x="878335" y="105999"/>
                      <a:pt x="887812" y="113324"/>
                    </a:cubicBezTo>
                    <a:cubicBezTo>
                      <a:pt x="870896" y="110419"/>
                      <a:pt x="853970" y="101818"/>
                      <a:pt x="836377" y="106733"/>
                    </a:cubicBezTo>
                    <a:cubicBezTo>
                      <a:pt x="818213" y="111181"/>
                      <a:pt x="805488" y="125954"/>
                      <a:pt x="807488" y="145090"/>
                    </a:cubicBezTo>
                    <a:cubicBezTo>
                      <a:pt x="818385" y="211260"/>
                      <a:pt x="899071" y="231967"/>
                      <a:pt x="956269" y="232120"/>
                    </a:cubicBezTo>
                    <a:cubicBezTo>
                      <a:pt x="847969" y="402960"/>
                      <a:pt x="818756" y="610443"/>
                      <a:pt x="808736" y="808973"/>
                    </a:cubicBezTo>
                    <a:cubicBezTo>
                      <a:pt x="787457" y="788828"/>
                      <a:pt x="754310" y="779464"/>
                      <a:pt x="725716" y="787332"/>
                    </a:cubicBezTo>
                    <a:cubicBezTo>
                      <a:pt x="709762" y="791790"/>
                      <a:pt x="696407" y="801458"/>
                      <a:pt x="682339" y="809763"/>
                    </a:cubicBezTo>
                    <a:cubicBezTo>
                      <a:pt x="653916" y="766691"/>
                      <a:pt x="653612" y="731611"/>
                      <a:pt x="621712" y="683691"/>
                    </a:cubicBezTo>
                    <a:cubicBezTo>
                      <a:pt x="641515" y="695025"/>
                      <a:pt x="669404" y="695826"/>
                      <a:pt x="689292" y="690787"/>
                    </a:cubicBezTo>
                    <a:cubicBezTo>
                      <a:pt x="761587" y="671756"/>
                      <a:pt x="761873" y="584545"/>
                      <a:pt x="742937" y="525833"/>
                    </a:cubicBezTo>
                    <a:cubicBezTo>
                      <a:pt x="738251" y="509526"/>
                      <a:pt x="734336" y="488628"/>
                      <a:pt x="717896" y="480094"/>
                    </a:cubicBezTo>
                    <a:cubicBezTo>
                      <a:pt x="693236" y="467302"/>
                      <a:pt x="665642" y="486971"/>
                      <a:pt x="643315" y="488666"/>
                    </a:cubicBezTo>
                    <a:cubicBezTo>
                      <a:pt x="646601" y="471731"/>
                      <a:pt x="660860" y="457853"/>
                      <a:pt x="669395" y="443146"/>
                    </a:cubicBezTo>
                    <a:cubicBezTo>
                      <a:pt x="689988" y="412647"/>
                      <a:pt x="676729" y="390083"/>
                      <a:pt x="640896" y="388263"/>
                    </a:cubicBezTo>
                    <a:cubicBezTo>
                      <a:pt x="580050" y="383863"/>
                      <a:pt x="448929" y="378529"/>
                      <a:pt x="524100" y="472645"/>
                    </a:cubicBezTo>
                    <a:cubicBezTo>
                      <a:pt x="516404" y="470016"/>
                      <a:pt x="508879" y="466882"/>
                      <a:pt x="501631" y="463082"/>
                    </a:cubicBezTo>
                    <a:cubicBezTo>
                      <a:pt x="481028" y="452757"/>
                      <a:pt x="461902" y="426925"/>
                      <a:pt x="436527" y="436574"/>
                    </a:cubicBezTo>
                    <a:cubicBezTo>
                      <a:pt x="424935" y="441689"/>
                      <a:pt x="419268" y="453995"/>
                      <a:pt x="416801" y="465797"/>
                    </a:cubicBezTo>
                    <a:cubicBezTo>
                      <a:pt x="407933" y="519689"/>
                      <a:pt x="479237" y="516012"/>
                      <a:pt x="511146" y="536272"/>
                    </a:cubicBezTo>
                    <a:cubicBezTo>
                      <a:pt x="488867" y="534062"/>
                      <a:pt x="466312" y="532719"/>
                      <a:pt x="445138" y="525938"/>
                    </a:cubicBezTo>
                    <a:cubicBezTo>
                      <a:pt x="426536" y="519984"/>
                      <a:pt x="399008" y="503163"/>
                      <a:pt x="382263" y="521832"/>
                    </a:cubicBezTo>
                    <a:cubicBezTo>
                      <a:pt x="373281" y="531843"/>
                      <a:pt x="370452" y="546616"/>
                      <a:pt x="373538" y="559456"/>
                    </a:cubicBezTo>
                    <a:cubicBezTo>
                      <a:pt x="375939" y="569019"/>
                      <a:pt x="381397" y="574048"/>
                      <a:pt x="375653" y="584231"/>
                    </a:cubicBezTo>
                    <a:cubicBezTo>
                      <a:pt x="369614" y="600452"/>
                      <a:pt x="359213" y="616463"/>
                      <a:pt x="368214" y="633703"/>
                    </a:cubicBezTo>
                    <a:cubicBezTo>
                      <a:pt x="376672" y="649267"/>
                      <a:pt x="392427" y="660402"/>
                      <a:pt x="406143" y="670918"/>
                    </a:cubicBezTo>
                    <a:cubicBezTo>
                      <a:pt x="375453" y="653715"/>
                      <a:pt x="347926" y="679604"/>
                      <a:pt x="318341" y="685453"/>
                    </a:cubicBezTo>
                    <a:cubicBezTo>
                      <a:pt x="273583" y="675775"/>
                      <a:pt x="257038" y="705693"/>
                      <a:pt x="219072" y="717447"/>
                    </a:cubicBezTo>
                    <a:cubicBezTo>
                      <a:pt x="183753" y="728572"/>
                      <a:pt x="133956" y="739698"/>
                      <a:pt x="126555" y="782693"/>
                    </a:cubicBezTo>
                    <a:cubicBezTo>
                      <a:pt x="94751" y="798200"/>
                      <a:pt x="59013" y="828490"/>
                      <a:pt x="55775" y="864647"/>
                    </a:cubicBezTo>
                    <a:cubicBezTo>
                      <a:pt x="21942" y="880687"/>
                      <a:pt x="2835" y="918368"/>
                      <a:pt x="16" y="954553"/>
                    </a:cubicBezTo>
                    <a:cubicBezTo>
                      <a:pt x="-489" y="971069"/>
                      <a:pt x="11265" y="990396"/>
                      <a:pt x="30315" y="985585"/>
                    </a:cubicBezTo>
                    <a:cubicBezTo>
                      <a:pt x="56213" y="978051"/>
                      <a:pt x="73253" y="952686"/>
                      <a:pt x="96247" y="939999"/>
                    </a:cubicBezTo>
                    <a:cubicBezTo>
                      <a:pt x="118859" y="929750"/>
                      <a:pt x="150692" y="926826"/>
                      <a:pt x="174685" y="936398"/>
                    </a:cubicBezTo>
                    <a:cubicBezTo>
                      <a:pt x="175257" y="936627"/>
                      <a:pt x="175085" y="937475"/>
                      <a:pt x="174466" y="937484"/>
                    </a:cubicBezTo>
                    <a:cubicBezTo>
                      <a:pt x="133356" y="937684"/>
                      <a:pt x="89113" y="948352"/>
                      <a:pt x="62452" y="979728"/>
                    </a:cubicBezTo>
                    <a:cubicBezTo>
                      <a:pt x="24933" y="1023876"/>
                      <a:pt x="53365" y="1080264"/>
                      <a:pt x="49784" y="1131042"/>
                    </a:cubicBezTo>
                    <a:cubicBezTo>
                      <a:pt x="49308" y="1137805"/>
                      <a:pt x="56680" y="1142481"/>
                      <a:pt x="62719" y="1140891"/>
                    </a:cubicBezTo>
                    <a:cubicBezTo>
                      <a:pt x="101200" y="1129146"/>
                      <a:pt x="135795" y="1105410"/>
                      <a:pt x="166027" y="1079330"/>
                    </a:cubicBezTo>
                    <a:cubicBezTo>
                      <a:pt x="192030" y="1055823"/>
                      <a:pt x="200393" y="1018542"/>
                      <a:pt x="226615" y="995339"/>
                    </a:cubicBezTo>
                    <a:cubicBezTo>
                      <a:pt x="225682" y="1018132"/>
                      <a:pt x="200384" y="1033534"/>
                      <a:pt x="196431" y="1056213"/>
                    </a:cubicBezTo>
                    <a:cubicBezTo>
                      <a:pt x="195335" y="1060995"/>
                      <a:pt x="197888" y="1067881"/>
                      <a:pt x="203489" y="1068653"/>
                    </a:cubicBezTo>
                    <a:cubicBezTo>
                      <a:pt x="223472" y="1071387"/>
                      <a:pt x="241932" y="1062500"/>
                      <a:pt x="257886" y="1051117"/>
                    </a:cubicBezTo>
                    <a:cubicBezTo>
                      <a:pt x="290442" y="1027381"/>
                      <a:pt x="319037" y="995711"/>
                      <a:pt x="327514" y="955277"/>
                    </a:cubicBezTo>
                    <a:cubicBezTo>
                      <a:pt x="331009" y="941180"/>
                      <a:pt x="333762" y="925483"/>
                      <a:pt x="340525" y="912272"/>
                    </a:cubicBezTo>
                    <a:cubicBezTo>
                      <a:pt x="343087" y="938465"/>
                      <a:pt x="330781" y="987376"/>
                      <a:pt x="354765" y="1004416"/>
                    </a:cubicBezTo>
                    <a:cubicBezTo>
                      <a:pt x="354812" y="1020323"/>
                      <a:pt x="356936" y="1037049"/>
                      <a:pt x="348859" y="1050965"/>
                    </a:cubicBezTo>
                    <a:cubicBezTo>
                      <a:pt x="339058" y="1067834"/>
                      <a:pt x="325294" y="1079321"/>
                      <a:pt x="328885" y="1100790"/>
                    </a:cubicBezTo>
                    <a:cubicBezTo>
                      <a:pt x="332743" y="1123812"/>
                      <a:pt x="348135" y="1144824"/>
                      <a:pt x="358918" y="1165084"/>
                    </a:cubicBezTo>
                    <a:cubicBezTo>
                      <a:pt x="370176" y="1186230"/>
                      <a:pt x="374567" y="1206594"/>
                      <a:pt x="368890" y="1230264"/>
                    </a:cubicBezTo>
                    <a:cubicBezTo>
                      <a:pt x="366843" y="1238779"/>
                      <a:pt x="374815" y="1248866"/>
                      <a:pt x="384121" y="1245494"/>
                    </a:cubicBezTo>
                    <a:cubicBezTo>
                      <a:pt x="423011" y="1229759"/>
                      <a:pt x="456778" y="1201631"/>
                      <a:pt x="484229" y="1170275"/>
                    </a:cubicBezTo>
                    <a:cubicBezTo>
                      <a:pt x="497649" y="1153806"/>
                      <a:pt x="503717" y="1136528"/>
                      <a:pt x="507965" y="1115840"/>
                    </a:cubicBezTo>
                    <a:cubicBezTo>
                      <a:pt x="510956" y="1101305"/>
                      <a:pt x="513204" y="1085331"/>
                      <a:pt x="520376" y="1072234"/>
                    </a:cubicBezTo>
                    <a:cubicBezTo>
                      <a:pt x="529672" y="1109858"/>
                      <a:pt x="492753" y="1143948"/>
                      <a:pt x="494639" y="1182296"/>
                    </a:cubicBezTo>
                    <a:cubicBezTo>
                      <a:pt x="494630" y="1189506"/>
                      <a:pt x="502012" y="1195650"/>
                      <a:pt x="509165" y="1193364"/>
                    </a:cubicBezTo>
                    <a:cubicBezTo>
                      <a:pt x="544846" y="1181953"/>
                      <a:pt x="576764" y="1159655"/>
                      <a:pt x="593109" y="1125079"/>
                    </a:cubicBezTo>
                    <a:cubicBezTo>
                      <a:pt x="609959" y="1090113"/>
                      <a:pt x="605206" y="1051813"/>
                      <a:pt x="613178" y="1014875"/>
                    </a:cubicBezTo>
                    <a:cubicBezTo>
                      <a:pt x="634933" y="1055680"/>
                      <a:pt x="601672" y="1178419"/>
                      <a:pt x="682653" y="1153426"/>
                    </a:cubicBezTo>
                    <a:cubicBezTo>
                      <a:pt x="692959" y="1218815"/>
                      <a:pt x="690674" y="1285204"/>
                      <a:pt x="697217" y="1350936"/>
                    </a:cubicBezTo>
                    <a:cubicBezTo>
                      <a:pt x="650792" y="1359623"/>
                      <a:pt x="578917" y="1368243"/>
                      <a:pt x="554447" y="1413610"/>
                    </a:cubicBezTo>
                    <a:cubicBezTo>
                      <a:pt x="551285" y="1417287"/>
                      <a:pt x="549637" y="1422345"/>
                      <a:pt x="550999" y="1428393"/>
                    </a:cubicBezTo>
                    <a:cubicBezTo>
                      <a:pt x="563448" y="1483838"/>
                      <a:pt x="569954" y="1540960"/>
                      <a:pt x="577631" y="1597205"/>
                    </a:cubicBezTo>
                    <a:cubicBezTo>
                      <a:pt x="589727" y="1726621"/>
                      <a:pt x="631628" y="1782295"/>
                      <a:pt x="768350" y="1780704"/>
                    </a:cubicBezTo>
                    <a:cubicBezTo>
                      <a:pt x="904443" y="1781266"/>
                      <a:pt x="943505" y="1719277"/>
                      <a:pt x="954125" y="1592014"/>
                    </a:cubicBezTo>
                    <a:cubicBezTo>
                      <a:pt x="961622" y="1532416"/>
                      <a:pt x="966946" y="1471437"/>
                      <a:pt x="980100" y="1412744"/>
                    </a:cubicBezTo>
                    <a:cubicBezTo>
                      <a:pt x="982967" y="1399970"/>
                      <a:pt x="972404" y="1391560"/>
                      <a:pt x="962393" y="1391417"/>
                    </a:cubicBezTo>
                    <a:cubicBezTo>
                      <a:pt x="952163" y="1383083"/>
                      <a:pt x="939219" y="1378796"/>
                      <a:pt x="926903" y="1374320"/>
                    </a:cubicBezTo>
                    <a:cubicBezTo>
                      <a:pt x="891899" y="1362204"/>
                      <a:pt x="855513" y="1354079"/>
                      <a:pt x="818747" y="1349698"/>
                    </a:cubicBezTo>
                    <a:cubicBezTo>
                      <a:pt x="820890" y="1300472"/>
                      <a:pt x="814432" y="1251571"/>
                      <a:pt x="812879" y="1202955"/>
                    </a:cubicBezTo>
                    <a:cubicBezTo>
                      <a:pt x="832558" y="1120745"/>
                      <a:pt x="865286" y="1072949"/>
                      <a:pt x="932770" y="1023466"/>
                    </a:cubicBezTo>
                    <a:cubicBezTo>
                      <a:pt x="949258" y="1026753"/>
                      <a:pt x="966479" y="1029305"/>
                      <a:pt x="982424" y="1022685"/>
                    </a:cubicBezTo>
                    <a:cubicBezTo>
                      <a:pt x="992816" y="1018361"/>
                      <a:pt x="999979" y="1012008"/>
                      <a:pt x="997645" y="1000035"/>
                    </a:cubicBezTo>
                    <a:cubicBezTo>
                      <a:pt x="996959" y="996587"/>
                      <a:pt x="996397" y="995615"/>
                      <a:pt x="997645" y="992186"/>
                    </a:cubicBezTo>
                    <a:cubicBezTo>
                      <a:pt x="1007180" y="1010636"/>
                      <a:pt x="1018486" y="1028572"/>
                      <a:pt x="1040517" y="1030505"/>
                    </a:cubicBezTo>
                    <a:cubicBezTo>
                      <a:pt x="1076798" y="1035506"/>
                      <a:pt x="1116812" y="1027886"/>
                      <a:pt x="1149245" y="1010951"/>
                    </a:cubicBezTo>
                    <a:cubicBezTo>
                      <a:pt x="1170924" y="993158"/>
                      <a:pt x="1116384" y="969079"/>
                      <a:pt x="1106783" y="957115"/>
                    </a:cubicBezTo>
                    <a:cubicBezTo>
                      <a:pt x="1162371" y="979356"/>
                      <a:pt x="1155636" y="1005779"/>
                      <a:pt x="1231446" y="1001397"/>
                    </a:cubicBezTo>
                    <a:cubicBezTo>
                      <a:pt x="1252991" y="1000740"/>
                      <a:pt x="1273775" y="996834"/>
                      <a:pt x="1293606" y="988319"/>
                    </a:cubicBezTo>
                    <a:cubicBezTo>
                      <a:pt x="1299054" y="985976"/>
                      <a:pt x="1299759" y="978394"/>
                      <a:pt x="1297407" y="973822"/>
                    </a:cubicBezTo>
                    <a:cubicBezTo>
                      <a:pt x="1289148" y="957801"/>
                      <a:pt x="1271803" y="950991"/>
                      <a:pt x="1256059" y="944599"/>
                    </a:cubicBezTo>
                    <a:cubicBezTo>
                      <a:pt x="1246543" y="940732"/>
                      <a:pt x="1234646" y="936932"/>
                      <a:pt x="1227740" y="929159"/>
                    </a:cubicBezTo>
                    <a:cubicBezTo>
                      <a:pt x="1297530" y="933636"/>
                      <a:pt x="1361757" y="1016704"/>
                      <a:pt x="1432738" y="974089"/>
                    </a:cubicBezTo>
                    <a:cubicBezTo>
                      <a:pt x="1459227" y="949457"/>
                      <a:pt x="1387141" y="935341"/>
                      <a:pt x="1372635" y="928131"/>
                    </a:cubicBezTo>
                    <a:cubicBezTo>
                      <a:pt x="1412135" y="931083"/>
                      <a:pt x="1448730" y="947219"/>
                      <a:pt x="1487621" y="953229"/>
                    </a:cubicBezTo>
                    <a:cubicBezTo>
                      <a:pt x="1502632" y="955572"/>
                      <a:pt x="1514538" y="962211"/>
                      <a:pt x="1530188" y="958744"/>
                    </a:cubicBezTo>
                    <a:cubicBezTo>
                      <a:pt x="1537398" y="957125"/>
                      <a:pt x="1540570" y="946457"/>
                      <a:pt x="1534722" y="941504"/>
                    </a:cubicBezTo>
                    <a:close/>
                    <a:moveTo>
                      <a:pt x="1007885" y="440241"/>
                    </a:moveTo>
                    <a:cubicBezTo>
                      <a:pt x="992502" y="441089"/>
                      <a:pt x="979195" y="452119"/>
                      <a:pt x="964127" y="453471"/>
                    </a:cubicBezTo>
                    <a:cubicBezTo>
                      <a:pt x="950087" y="453195"/>
                      <a:pt x="959231" y="432783"/>
                      <a:pt x="963107" y="426459"/>
                    </a:cubicBezTo>
                    <a:cubicBezTo>
                      <a:pt x="979900" y="402417"/>
                      <a:pt x="1014933" y="406246"/>
                      <a:pt x="1040851" y="406246"/>
                    </a:cubicBezTo>
                    <a:cubicBezTo>
                      <a:pt x="1050776" y="407294"/>
                      <a:pt x="1062082" y="407104"/>
                      <a:pt x="1070816" y="402227"/>
                    </a:cubicBezTo>
                    <a:cubicBezTo>
                      <a:pt x="1084304" y="409961"/>
                      <a:pt x="1092352" y="388177"/>
                      <a:pt x="1078503" y="382148"/>
                    </a:cubicBezTo>
                    <a:cubicBezTo>
                      <a:pt x="1063320" y="375966"/>
                      <a:pt x="1041527" y="367699"/>
                      <a:pt x="1034307" y="351506"/>
                    </a:cubicBezTo>
                    <a:cubicBezTo>
                      <a:pt x="1020753" y="311625"/>
                      <a:pt x="1091685" y="273230"/>
                      <a:pt x="1123690" y="266667"/>
                    </a:cubicBezTo>
                    <a:cubicBezTo>
                      <a:pt x="1145616" y="261085"/>
                      <a:pt x="1168314" y="262762"/>
                      <a:pt x="1190231" y="257542"/>
                    </a:cubicBezTo>
                    <a:cubicBezTo>
                      <a:pt x="1211291" y="252522"/>
                      <a:pt x="1228655" y="239006"/>
                      <a:pt x="1249039" y="232482"/>
                    </a:cubicBezTo>
                    <a:cubicBezTo>
                      <a:pt x="1270784" y="225529"/>
                      <a:pt x="1296426" y="224176"/>
                      <a:pt x="1316152" y="236882"/>
                    </a:cubicBezTo>
                    <a:cubicBezTo>
                      <a:pt x="1334259" y="248541"/>
                      <a:pt x="1350394" y="261685"/>
                      <a:pt x="1372721" y="263829"/>
                    </a:cubicBezTo>
                    <a:cubicBezTo>
                      <a:pt x="1393323" y="265810"/>
                      <a:pt x="1421450" y="257199"/>
                      <a:pt x="1439262" y="271630"/>
                    </a:cubicBezTo>
                    <a:cubicBezTo>
                      <a:pt x="1450045" y="280364"/>
                      <a:pt x="1445082" y="298185"/>
                      <a:pt x="1443434" y="309768"/>
                    </a:cubicBezTo>
                    <a:cubicBezTo>
                      <a:pt x="1441501" y="323398"/>
                      <a:pt x="1440634" y="336523"/>
                      <a:pt x="1443510" y="349411"/>
                    </a:cubicBezTo>
                    <a:cubicBezTo>
                      <a:pt x="1408763" y="349763"/>
                      <a:pt x="1372330" y="339933"/>
                      <a:pt x="1340345" y="358202"/>
                    </a:cubicBezTo>
                    <a:cubicBezTo>
                      <a:pt x="1327753" y="364794"/>
                      <a:pt x="1315732" y="373995"/>
                      <a:pt x="1301626" y="377062"/>
                    </a:cubicBezTo>
                    <a:cubicBezTo>
                      <a:pt x="1289167" y="379776"/>
                      <a:pt x="1276661" y="377109"/>
                      <a:pt x="1264593" y="373880"/>
                    </a:cubicBezTo>
                    <a:cubicBezTo>
                      <a:pt x="1244352" y="368461"/>
                      <a:pt x="1219797" y="360117"/>
                      <a:pt x="1198994" y="367080"/>
                    </a:cubicBezTo>
                    <a:cubicBezTo>
                      <a:pt x="1175334" y="374719"/>
                      <a:pt x="1173191" y="403903"/>
                      <a:pt x="1189631" y="420115"/>
                    </a:cubicBezTo>
                    <a:cubicBezTo>
                      <a:pt x="1204242" y="436898"/>
                      <a:pt x="1224455" y="447233"/>
                      <a:pt x="1242600" y="459558"/>
                    </a:cubicBezTo>
                    <a:cubicBezTo>
                      <a:pt x="1218711" y="463816"/>
                      <a:pt x="1181259" y="467645"/>
                      <a:pt x="1161875" y="451042"/>
                    </a:cubicBezTo>
                    <a:cubicBezTo>
                      <a:pt x="1148607" y="440365"/>
                      <a:pt x="1135843" y="427820"/>
                      <a:pt x="1119556" y="421820"/>
                    </a:cubicBezTo>
                    <a:cubicBezTo>
                      <a:pt x="1106364" y="416962"/>
                      <a:pt x="1096505" y="422172"/>
                      <a:pt x="1088199" y="432392"/>
                    </a:cubicBezTo>
                    <a:cubicBezTo>
                      <a:pt x="1055605" y="475722"/>
                      <a:pt x="1045994" y="437717"/>
                      <a:pt x="1007885" y="440241"/>
                    </a:cubicBezTo>
                    <a:close/>
                    <a:moveTo>
                      <a:pt x="843035" y="164235"/>
                    </a:moveTo>
                    <a:cubicBezTo>
                      <a:pt x="834425" y="152977"/>
                      <a:pt x="825157" y="134536"/>
                      <a:pt x="844045" y="130050"/>
                    </a:cubicBezTo>
                    <a:cubicBezTo>
                      <a:pt x="870172" y="126392"/>
                      <a:pt x="888994" y="148319"/>
                      <a:pt x="916197" y="126840"/>
                    </a:cubicBezTo>
                    <a:cubicBezTo>
                      <a:pt x="930799" y="110266"/>
                      <a:pt x="889155" y="94322"/>
                      <a:pt x="881554" y="82492"/>
                    </a:cubicBezTo>
                    <a:cubicBezTo>
                      <a:pt x="872068" y="71405"/>
                      <a:pt x="888412" y="51726"/>
                      <a:pt x="900481" y="50097"/>
                    </a:cubicBezTo>
                    <a:cubicBezTo>
                      <a:pt x="934104" y="48068"/>
                      <a:pt x="934780" y="117382"/>
                      <a:pt x="965041" y="134651"/>
                    </a:cubicBezTo>
                    <a:cubicBezTo>
                      <a:pt x="977681" y="143833"/>
                      <a:pt x="996731" y="146919"/>
                      <a:pt x="1003656" y="129374"/>
                    </a:cubicBezTo>
                    <a:cubicBezTo>
                      <a:pt x="1009446" y="114696"/>
                      <a:pt x="1003579" y="93702"/>
                      <a:pt x="994331" y="81644"/>
                    </a:cubicBezTo>
                    <a:cubicBezTo>
                      <a:pt x="987072" y="69233"/>
                      <a:pt x="947620" y="52164"/>
                      <a:pt x="967537" y="36934"/>
                    </a:cubicBezTo>
                    <a:cubicBezTo>
                      <a:pt x="975509" y="30504"/>
                      <a:pt x="985244" y="31257"/>
                      <a:pt x="994007" y="35476"/>
                    </a:cubicBezTo>
                    <a:cubicBezTo>
                      <a:pt x="1018629" y="47325"/>
                      <a:pt x="1024915" y="76986"/>
                      <a:pt x="1046604" y="92455"/>
                    </a:cubicBezTo>
                    <a:cubicBezTo>
                      <a:pt x="1057376" y="100141"/>
                      <a:pt x="1070473" y="98732"/>
                      <a:pt x="1077160" y="86587"/>
                    </a:cubicBezTo>
                    <a:cubicBezTo>
                      <a:pt x="1089476" y="64185"/>
                      <a:pt x="1065349" y="47516"/>
                      <a:pt x="1056138" y="29809"/>
                    </a:cubicBezTo>
                    <a:cubicBezTo>
                      <a:pt x="1059462" y="24799"/>
                      <a:pt x="1068444" y="27751"/>
                      <a:pt x="1072673" y="29390"/>
                    </a:cubicBezTo>
                    <a:cubicBezTo>
                      <a:pt x="1105316" y="45030"/>
                      <a:pt x="1107554" y="37905"/>
                      <a:pt x="1136796" y="22894"/>
                    </a:cubicBezTo>
                    <a:cubicBezTo>
                      <a:pt x="1139558" y="39029"/>
                      <a:pt x="1132786" y="63127"/>
                      <a:pt x="1149855" y="73186"/>
                    </a:cubicBezTo>
                    <a:cubicBezTo>
                      <a:pt x="1163399" y="80139"/>
                      <a:pt x="1179296" y="68452"/>
                      <a:pt x="1182992" y="55326"/>
                    </a:cubicBezTo>
                    <a:cubicBezTo>
                      <a:pt x="1184450" y="50145"/>
                      <a:pt x="1183545" y="43973"/>
                      <a:pt x="1185707" y="39029"/>
                    </a:cubicBezTo>
                    <a:cubicBezTo>
                      <a:pt x="1192593" y="23627"/>
                      <a:pt x="1249048" y="42725"/>
                      <a:pt x="1265736" y="42306"/>
                    </a:cubicBezTo>
                    <a:cubicBezTo>
                      <a:pt x="1257821" y="52050"/>
                      <a:pt x="1233599" y="62346"/>
                      <a:pt x="1249029" y="74643"/>
                    </a:cubicBezTo>
                    <a:cubicBezTo>
                      <a:pt x="1291587" y="94550"/>
                      <a:pt x="1345622" y="47211"/>
                      <a:pt x="1409611" y="60032"/>
                    </a:cubicBezTo>
                    <a:cubicBezTo>
                      <a:pt x="1386827" y="70023"/>
                      <a:pt x="1360452" y="71766"/>
                      <a:pt x="1338288" y="84120"/>
                    </a:cubicBezTo>
                    <a:cubicBezTo>
                      <a:pt x="1332792" y="87187"/>
                      <a:pt x="1331792" y="95255"/>
                      <a:pt x="1336288" y="99608"/>
                    </a:cubicBezTo>
                    <a:cubicBezTo>
                      <a:pt x="1338326" y="101580"/>
                      <a:pt x="1339907" y="103770"/>
                      <a:pt x="1341745" y="105828"/>
                    </a:cubicBezTo>
                    <a:cubicBezTo>
                      <a:pt x="1341860" y="105961"/>
                      <a:pt x="1341812" y="106161"/>
                      <a:pt x="1341650" y="106228"/>
                    </a:cubicBezTo>
                    <a:cubicBezTo>
                      <a:pt x="1318599" y="114658"/>
                      <a:pt x="1292787" y="113162"/>
                      <a:pt x="1268717" y="110276"/>
                    </a:cubicBezTo>
                    <a:cubicBezTo>
                      <a:pt x="1243657" y="106847"/>
                      <a:pt x="1218625" y="103847"/>
                      <a:pt x="1193298" y="103647"/>
                    </a:cubicBezTo>
                    <a:cubicBezTo>
                      <a:pt x="1188945" y="103609"/>
                      <a:pt x="1184935" y="106742"/>
                      <a:pt x="1183773" y="110905"/>
                    </a:cubicBezTo>
                    <a:cubicBezTo>
                      <a:pt x="1178896" y="128221"/>
                      <a:pt x="1189279" y="139842"/>
                      <a:pt x="1205614" y="143842"/>
                    </a:cubicBezTo>
                    <a:cubicBezTo>
                      <a:pt x="1213139" y="145690"/>
                      <a:pt x="1240942" y="145928"/>
                      <a:pt x="1242399" y="154348"/>
                    </a:cubicBezTo>
                    <a:cubicBezTo>
                      <a:pt x="1243657" y="161635"/>
                      <a:pt x="1215044" y="168055"/>
                      <a:pt x="1208110" y="169483"/>
                    </a:cubicBezTo>
                    <a:cubicBezTo>
                      <a:pt x="1181954" y="176399"/>
                      <a:pt x="1154941" y="171560"/>
                      <a:pt x="1130138" y="161949"/>
                    </a:cubicBezTo>
                    <a:cubicBezTo>
                      <a:pt x="1105659" y="153558"/>
                      <a:pt x="1080036" y="142032"/>
                      <a:pt x="1061529" y="167483"/>
                    </a:cubicBezTo>
                    <a:cubicBezTo>
                      <a:pt x="1059120" y="170798"/>
                      <a:pt x="1060110" y="176561"/>
                      <a:pt x="1063044" y="179247"/>
                    </a:cubicBezTo>
                    <a:cubicBezTo>
                      <a:pt x="1072235" y="187657"/>
                      <a:pt x="1085590" y="189019"/>
                      <a:pt x="1094933" y="196954"/>
                    </a:cubicBezTo>
                    <a:cubicBezTo>
                      <a:pt x="1106430" y="206707"/>
                      <a:pt x="1078589" y="207536"/>
                      <a:pt x="1074321" y="207288"/>
                    </a:cubicBezTo>
                    <a:cubicBezTo>
                      <a:pt x="1029478" y="204802"/>
                      <a:pt x="984720" y="197411"/>
                      <a:pt x="940200" y="207450"/>
                    </a:cubicBezTo>
                    <a:cubicBezTo>
                      <a:pt x="904862" y="202564"/>
                      <a:pt x="865952" y="194115"/>
                      <a:pt x="843035" y="164235"/>
                    </a:cubicBezTo>
                    <a:close/>
                    <a:moveTo>
                      <a:pt x="1038984" y="814936"/>
                    </a:moveTo>
                    <a:cubicBezTo>
                      <a:pt x="1039431" y="813526"/>
                      <a:pt x="1039898" y="812088"/>
                      <a:pt x="1040384" y="810649"/>
                    </a:cubicBezTo>
                    <a:cubicBezTo>
                      <a:pt x="1042136" y="825832"/>
                      <a:pt x="1045699" y="841301"/>
                      <a:pt x="1038031" y="853559"/>
                    </a:cubicBezTo>
                    <a:cubicBezTo>
                      <a:pt x="1029249" y="843530"/>
                      <a:pt x="1034964" y="827671"/>
                      <a:pt x="1038984" y="814936"/>
                    </a:cubicBezTo>
                    <a:close/>
                    <a:moveTo>
                      <a:pt x="933180" y="1486038"/>
                    </a:moveTo>
                    <a:cubicBezTo>
                      <a:pt x="926408" y="1469151"/>
                      <a:pt x="898061" y="1474056"/>
                      <a:pt x="898595" y="1492735"/>
                    </a:cubicBezTo>
                    <a:cubicBezTo>
                      <a:pt x="898252" y="1509280"/>
                      <a:pt x="921369" y="1515956"/>
                      <a:pt x="930980" y="1503222"/>
                    </a:cubicBezTo>
                    <a:cubicBezTo>
                      <a:pt x="929646" y="1513909"/>
                      <a:pt x="928370" y="1524596"/>
                      <a:pt x="927074" y="1535264"/>
                    </a:cubicBezTo>
                    <a:cubicBezTo>
                      <a:pt x="825681" y="1588461"/>
                      <a:pt x="709123" y="1589966"/>
                      <a:pt x="604748" y="1543789"/>
                    </a:cubicBezTo>
                    <a:cubicBezTo>
                      <a:pt x="599786" y="1506527"/>
                      <a:pt x="594414" y="1469217"/>
                      <a:pt x="586784" y="1432546"/>
                    </a:cubicBezTo>
                    <a:cubicBezTo>
                      <a:pt x="686225" y="1475294"/>
                      <a:pt x="841140" y="1488296"/>
                      <a:pt x="940086" y="1439718"/>
                    </a:cubicBezTo>
                    <a:cubicBezTo>
                      <a:pt x="937457" y="1455073"/>
                      <a:pt x="935218" y="1470541"/>
                      <a:pt x="933180" y="1486038"/>
                    </a:cubicBezTo>
                    <a:close/>
                    <a:moveTo>
                      <a:pt x="822080" y="1443271"/>
                    </a:moveTo>
                    <a:cubicBezTo>
                      <a:pt x="820347" y="1443395"/>
                      <a:pt x="818604" y="1443481"/>
                      <a:pt x="816861" y="1443595"/>
                    </a:cubicBezTo>
                    <a:cubicBezTo>
                      <a:pt x="817051" y="1433527"/>
                      <a:pt x="817280" y="1423431"/>
                      <a:pt x="817518" y="1413325"/>
                    </a:cubicBezTo>
                    <a:cubicBezTo>
                      <a:pt x="842273" y="1416630"/>
                      <a:pt x="866181" y="1423545"/>
                      <a:pt x="889698" y="1431917"/>
                    </a:cubicBezTo>
                    <a:cubicBezTo>
                      <a:pt x="867677" y="1438156"/>
                      <a:pt x="844893" y="1441623"/>
                      <a:pt x="822080" y="1443271"/>
                    </a:cubicBezTo>
                    <a:close/>
                    <a:moveTo>
                      <a:pt x="793401" y="1444529"/>
                    </a:moveTo>
                    <a:cubicBezTo>
                      <a:pt x="738184" y="1445481"/>
                      <a:pt x="682730" y="1438042"/>
                      <a:pt x="629761" y="1423059"/>
                    </a:cubicBezTo>
                    <a:cubicBezTo>
                      <a:pt x="654755" y="1415820"/>
                      <a:pt x="680196" y="1409734"/>
                      <a:pt x="706304" y="1408419"/>
                    </a:cubicBezTo>
                    <a:cubicBezTo>
                      <a:pt x="710257" y="1429984"/>
                      <a:pt x="735298" y="1431727"/>
                      <a:pt x="732441" y="1407353"/>
                    </a:cubicBezTo>
                    <a:cubicBezTo>
                      <a:pt x="752967" y="1406972"/>
                      <a:pt x="773627" y="1407781"/>
                      <a:pt x="793972" y="1410305"/>
                    </a:cubicBezTo>
                    <a:cubicBezTo>
                      <a:pt x="793801" y="1421707"/>
                      <a:pt x="793610" y="1433118"/>
                      <a:pt x="793401" y="1444529"/>
                    </a:cubicBezTo>
                    <a:close/>
                    <a:moveTo>
                      <a:pt x="753920" y="1396494"/>
                    </a:moveTo>
                    <a:cubicBezTo>
                      <a:pt x="745976" y="1395503"/>
                      <a:pt x="737832" y="1394932"/>
                      <a:pt x="729602" y="1394713"/>
                    </a:cubicBezTo>
                    <a:cubicBezTo>
                      <a:pt x="727078" y="1385874"/>
                      <a:pt x="725992" y="1377215"/>
                      <a:pt x="724554" y="1368233"/>
                    </a:cubicBezTo>
                    <a:cubicBezTo>
                      <a:pt x="747728" y="1366090"/>
                      <a:pt x="771188" y="1365700"/>
                      <a:pt x="794410" y="1367214"/>
                    </a:cubicBezTo>
                    <a:cubicBezTo>
                      <a:pt x="794363" y="1379158"/>
                      <a:pt x="794239" y="1391103"/>
                      <a:pt x="794077" y="1403047"/>
                    </a:cubicBezTo>
                    <a:cubicBezTo>
                      <a:pt x="780751" y="1400457"/>
                      <a:pt x="767369" y="1398170"/>
                      <a:pt x="753920" y="1396494"/>
                    </a:cubicBezTo>
                    <a:close/>
                    <a:moveTo>
                      <a:pt x="792629" y="1077930"/>
                    </a:moveTo>
                    <a:cubicBezTo>
                      <a:pt x="791438" y="1090541"/>
                      <a:pt x="790362" y="1103181"/>
                      <a:pt x="789524" y="1115830"/>
                    </a:cubicBezTo>
                    <a:cubicBezTo>
                      <a:pt x="783180" y="1097476"/>
                      <a:pt x="774370" y="1077254"/>
                      <a:pt x="760720" y="1063957"/>
                    </a:cubicBezTo>
                    <a:cubicBezTo>
                      <a:pt x="775627" y="1038249"/>
                      <a:pt x="790200" y="1012846"/>
                      <a:pt x="803716" y="986109"/>
                    </a:cubicBezTo>
                    <a:cubicBezTo>
                      <a:pt x="799325" y="1016627"/>
                      <a:pt x="795534" y="1047241"/>
                      <a:pt x="792629" y="1077930"/>
                    </a:cubicBezTo>
                    <a:close/>
                    <a:moveTo>
                      <a:pt x="627951" y="752223"/>
                    </a:moveTo>
                    <a:cubicBezTo>
                      <a:pt x="619522" y="739031"/>
                      <a:pt x="603062" y="731306"/>
                      <a:pt x="587394" y="729696"/>
                    </a:cubicBezTo>
                    <a:cubicBezTo>
                      <a:pt x="585689" y="725039"/>
                      <a:pt x="583774" y="720381"/>
                      <a:pt x="581631" y="715818"/>
                    </a:cubicBezTo>
                    <a:cubicBezTo>
                      <a:pt x="592137" y="711332"/>
                      <a:pt x="599224" y="702302"/>
                      <a:pt x="605444" y="692758"/>
                    </a:cubicBezTo>
                    <a:cubicBezTo>
                      <a:pt x="614054" y="714056"/>
                      <a:pt x="620846" y="731163"/>
                      <a:pt x="627951" y="752223"/>
                    </a:cubicBezTo>
                    <a:close/>
                    <a:moveTo>
                      <a:pt x="392560" y="630017"/>
                    </a:moveTo>
                    <a:cubicBezTo>
                      <a:pt x="377015" y="613158"/>
                      <a:pt x="407286" y="591289"/>
                      <a:pt x="402266" y="569514"/>
                    </a:cubicBezTo>
                    <a:cubicBezTo>
                      <a:pt x="400809" y="562247"/>
                      <a:pt x="395627" y="555103"/>
                      <a:pt x="396484" y="547464"/>
                    </a:cubicBezTo>
                    <a:cubicBezTo>
                      <a:pt x="397751" y="536044"/>
                      <a:pt x="403590" y="537129"/>
                      <a:pt x="412553" y="539835"/>
                    </a:cubicBezTo>
                    <a:cubicBezTo>
                      <a:pt x="421754" y="542616"/>
                      <a:pt x="430384" y="546969"/>
                      <a:pt x="439547" y="549807"/>
                    </a:cubicBezTo>
                    <a:cubicBezTo>
                      <a:pt x="469741" y="559180"/>
                      <a:pt x="502345" y="557989"/>
                      <a:pt x="533216" y="563942"/>
                    </a:cubicBezTo>
                    <a:cubicBezTo>
                      <a:pt x="543207" y="565866"/>
                      <a:pt x="549713" y="558313"/>
                      <a:pt x="548398" y="548759"/>
                    </a:cubicBezTo>
                    <a:cubicBezTo>
                      <a:pt x="539674" y="500982"/>
                      <a:pt x="477894" y="504878"/>
                      <a:pt x="445033" y="483761"/>
                    </a:cubicBezTo>
                    <a:cubicBezTo>
                      <a:pt x="444900" y="483675"/>
                      <a:pt x="443633" y="482751"/>
                      <a:pt x="442661" y="481656"/>
                    </a:cubicBezTo>
                    <a:cubicBezTo>
                      <a:pt x="441785" y="480665"/>
                      <a:pt x="441204" y="479494"/>
                      <a:pt x="441166" y="479408"/>
                    </a:cubicBezTo>
                    <a:cubicBezTo>
                      <a:pt x="439356" y="474712"/>
                      <a:pt x="441480" y="467883"/>
                      <a:pt x="444271" y="462111"/>
                    </a:cubicBezTo>
                    <a:cubicBezTo>
                      <a:pt x="447348" y="457167"/>
                      <a:pt x="450882" y="459463"/>
                      <a:pt x="456263" y="462663"/>
                    </a:cubicBezTo>
                    <a:cubicBezTo>
                      <a:pt x="468998" y="470235"/>
                      <a:pt x="479818" y="479960"/>
                      <a:pt x="493306" y="486523"/>
                    </a:cubicBezTo>
                    <a:cubicBezTo>
                      <a:pt x="509032" y="494172"/>
                      <a:pt x="525615" y="499601"/>
                      <a:pt x="542722" y="503135"/>
                    </a:cubicBezTo>
                    <a:cubicBezTo>
                      <a:pt x="552313" y="505116"/>
                      <a:pt x="559571" y="497486"/>
                      <a:pt x="557809" y="488047"/>
                    </a:cubicBezTo>
                    <a:cubicBezTo>
                      <a:pt x="553923" y="465616"/>
                      <a:pt x="535511" y="450109"/>
                      <a:pt x="526034" y="430373"/>
                    </a:cubicBezTo>
                    <a:cubicBezTo>
                      <a:pt x="524605" y="426563"/>
                      <a:pt x="524110" y="425782"/>
                      <a:pt x="527120" y="422696"/>
                    </a:cubicBezTo>
                    <a:cubicBezTo>
                      <a:pt x="537216" y="412361"/>
                      <a:pt x="558819" y="411904"/>
                      <a:pt x="572182" y="411123"/>
                    </a:cubicBezTo>
                    <a:cubicBezTo>
                      <a:pt x="590366" y="410056"/>
                      <a:pt x="608635" y="410342"/>
                      <a:pt x="626818" y="411228"/>
                    </a:cubicBezTo>
                    <a:cubicBezTo>
                      <a:pt x="636457" y="411685"/>
                      <a:pt x="646982" y="411533"/>
                      <a:pt x="655621" y="415990"/>
                    </a:cubicBezTo>
                    <a:cubicBezTo>
                      <a:pt x="654402" y="424677"/>
                      <a:pt x="648792" y="431383"/>
                      <a:pt x="644277" y="438527"/>
                    </a:cubicBezTo>
                    <a:cubicBezTo>
                      <a:pt x="633342" y="454843"/>
                      <a:pt x="610102" y="481351"/>
                      <a:pt x="622989" y="502306"/>
                    </a:cubicBezTo>
                    <a:cubicBezTo>
                      <a:pt x="635886" y="523270"/>
                      <a:pt x="668871" y="505268"/>
                      <a:pt x="686082" y="501068"/>
                    </a:cubicBezTo>
                    <a:cubicBezTo>
                      <a:pt x="711495" y="493695"/>
                      <a:pt x="713743" y="505430"/>
                      <a:pt x="719372" y="526500"/>
                    </a:cubicBezTo>
                    <a:cubicBezTo>
                      <a:pt x="734174" y="572458"/>
                      <a:pt x="746033" y="641095"/>
                      <a:pt x="695712" y="668479"/>
                    </a:cubicBezTo>
                    <a:cubicBezTo>
                      <a:pt x="672338" y="680624"/>
                      <a:pt x="630390" y="679823"/>
                      <a:pt x="613426" y="658202"/>
                    </a:cubicBezTo>
                    <a:cubicBezTo>
                      <a:pt x="608911" y="653125"/>
                      <a:pt x="600414" y="657878"/>
                      <a:pt x="602701" y="664241"/>
                    </a:cubicBezTo>
                    <a:cubicBezTo>
                      <a:pt x="595576" y="680643"/>
                      <a:pt x="592814" y="696397"/>
                      <a:pt x="576040" y="705188"/>
                    </a:cubicBezTo>
                    <a:cubicBezTo>
                      <a:pt x="554228" y="665098"/>
                      <a:pt x="516699" y="664393"/>
                      <a:pt x="476180" y="671546"/>
                    </a:cubicBezTo>
                    <a:cubicBezTo>
                      <a:pt x="467817" y="672784"/>
                      <a:pt x="456920" y="675509"/>
                      <a:pt x="450472" y="681681"/>
                    </a:cubicBezTo>
                    <a:cubicBezTo>
                      <a:pt x="431365" y="664545"/>
                      <a:pt x="408648" y="650125"/>
                      <a:pt x="392560" y="630017"/>
                    </a:cubicBezTo>
                    <a:close/>
                    <a:moveTo>
                      <a:pt x="443414" y="695044"/>
                    </a:moveTo>
                    <a:cubicBezTo>
                      <a:pt x="443852" y="701159"/>
                      <a:pt x="447310" y="706170"/>
                      <a:pt x="450339" y="711180"/>
                    </a:cubicBezTo>
                    <a:cubicBezTo>
                      <a:pt x="450682" y="711751"/>
                      <a:pt x="449929" y="712342"/>
                      <a:pt x="449443" y="711885"/>
                    </a:cubicBezTo>
                    <a:cubicBezTo>
                      <a:pt x="440280" y="703293"/>
                      <a:pt x="433155" y="693349"/>
                      <a:pt x="424345" y="684672"/>
                    </a:cubicBezTo>
                    <a:cubicBezTo>
                      <a:pt x="423850" y="684186"/>
                      <a:pt x="424459" y="683414"/>
                      <a:pt x="425050" y="683786"/>
                    </a:cubicBezTo>
                    <a:cubicBezTo>
                      <a:pt x="431079" y="687634"/>
                      <a:pt x="437204" y="691349"/>
                      <a:pt x="443414" y="695044"/>
                    </a:cubicBezTo>
                    <a:close/>
                    <a:moveTo>
                      <a:pt x="339506" y="880896"/>
                    </a:moveTo>
                    <a:cubicBezTo>
                      <a:pt x="307387" y="907519"/>
                      <a:pt x="315531" y="954791"/>
                      <a:pt x="293452" y="987033"/>
                    </a:cubicBezTo>
                    <a:cubicBezTo>
                      <a:pt x="275974" y="1010903"/>
                      <a:pt x="250295" y="1037887"/>
                      <a:pt x="221472" y="1048098"/>
                    </a:cubicBezTo>
                    <a:cubicBezTo>
                      <a:pt x="226787" y="1038973"/>
                      <a:pt x="234245" y="1030925"/>
                      <a:pt x="239541" y="1021800"/>
                    </a:cubicBezTo>
                    <a:cubicBezTo>
                      <a:pt x="248599" y="1006207"/>
                      <a:pt x="249075" y="990291"/>
                      <a:pt x="241589" y="973994"/>
                    </a:cubicBezTo>
                    <a:cubicBezTo>
                      <a:pt x="239131" y="968631"/>
                      <a:pt x="232188" y="968202"/>
                      <a:pt x="227577" y="970317"/>
                    </a:cubicBezTo>
                    <a:cubicBezTo>
                      <a:pt x="173218" y="999987"/>
                      <a:pt x="192125" y="1049822"/>
                      <a:pt x="109248" y="1096095"/>
                    </a:cubicBezTo>
                    <a:cubicBezTo>
                      <a:pt x="96961" y="1103791"/>
                      <a:pt x="84055" y="1111439"/>
                      <a:pt x="70415" y="1116821"/>
                    </a:cubicBezTo>
                    <a:cubicBezTo>
                      <a:pt x="69777" y="1098124"/>
                      <a:pt x="65929" y="1079578"/>
                      <a:pt x="63890" y="1060995"/>
                    </a:cubicBezTo>
                    <a:cubicBezTo>
                      <a:pt x="48012" y="971298"/>
                      <a:pt x="132356" y="954353"/>
                      <a:pt x="202374" y="954896"/>
                    </a:cubicBezTo>
                    <a:cubicBezTo>
                      <a:pt x="212814" y="954582"/>
                      <a:pt x="212433" y="940142"/>
                      <a:pt x="202546" y="938913"/>
                    </a:cubicBezTo>
                    <a:cubicBezTo>
                      <a:pt x="188354" y="904852"/>
                      <a:pt x="131251" y="905604"/>
                      <a:pt x="101266" y="914843"/>
                    </a:cubicBezTo>
                    <a:cubicBezTo>
                      <a:pt x="71082" y="923606"/>
                      <a:pt x="52651" y="951886"/>
                      <a:pt x="24762" y="964488"/>
                    </a:cubicBezTo>
                    <a:cubicBezTo>
                      <a:pt x="15303" y="957420"/>
                      <a:pt x="26276" y="933046"/>
                      <a:pt x="29610" y="924806"/>
                    </a:cubicBezTo>
                    <a:cubicBezTo>
                      <a:pt x="47450" y="873467"/>
                      <a:pt x="110696" y="866809"/>
                      <a:pt x="157426" y="864085"/>
                    </a:cubicBezTo>
                    <a:cubicBezTo>
                      <a:pt x="197688" y="862218"/>
                      <a:pt x="238045" y="862170"/>
                      <a:pt x="278308" y="860884"/>
                    </a:cubicBezTo>
                    <a:cubicBezTo>
                      <a:pt x="292224" y="860884"/>
                      <a:pt x="292243" y="839262"/>
                      <a:pt x="278308" y="839262"/>
                    </a:cubicBezTo>
                    <a:cubicBezTo>
                      <a:pt x="205641" y="842491"/>
                      <a:pt x="125660" y="833281"/>
                      <a:pt x="57747" y="863589"/>
                    </a:cubicBezTo>
                    <a:cubicBezTo>
                      <a:pt x="98104" y="802934"/>
                      <a:pt x="175647" y="766777"/>
                      <a:pt x="246818" y="791190"/>
                    </a:cubicBezTo>
                    <a:cubicBezTo>
                      <a:pt x="272021" y="799238"/>
                      <a:pt x="376910" y="837186"/>
                      <a:pt x="382159" y="793847"/>
                    </a:cubicBezTo>
                    <a:cubicBezTo>
                      <a:pt x="388369" y="784170"/>
                      <a:pt x="380511" y="770454"/>
                      <a:pt x="371586" y="765044"/>
                    </a:cubicBezTo>
                    <a:cubicBezTo>
                      <a:pt x="345183" y="750204"/>
                      <a:pt x="290814" y="763405"/>
                      <a:pt x="264001" y="774921"/>
                    </a:cubicBezTo>
                    <a:cubicBezTo>
                      <a:pt x="224472" y="761624"/>
                      <a:pt x="181057" y="760786"/>
                      <a:pt x="141710" y="776178"/>
                    </a:cubicBezTo>
                    <a:cubicBezTo>
                      <a:pt x="162474" y="738583"/>
                      <a:pt x="212890" y="741736"/>
                      <a:pt x="247437" y="724334"/>
                    </a:cubicBezTo>
                    <a:cubicBezTo>
                      <a:pt x="257848" y="719524"/>
                      <a:pt x="267154" y="712666"/>
                      <a:pt x="277546" y="707846"/>
                    </a:cubicBezTo>
                    <a:cubicBezTo>
                      <a:pt x="312064" y="692939"/>
                      <a:pt x="348888" y="716047"/>
                      <a:pt x="372367" y="740736"/>
                    </a:cubicBezTo>
                    <a:cubicBezTo>
                      <a:pt x="377758" y="746079"/>
                      <a:pt x="382206" y="752004"/>
                      <a:pt x="390074" y="753395"/>
                    </a:cubicBezTo>
                    <a:cubicBezTo>
                      <a:pt x="394675" y="754204"/>
                      <a:pt x="400771" y="751309"/>
                      <a:pt x="400209" y="745670"/>
                    </a:cubicBezTo>
                    <a:cubicBezTo>
                      <a:pt x="398761" y="727487"/>
                      <a:pt x="364528" y="704779"/>
                      <a:pt x="349164" y="696206"/>
                    </a:cubicBezTo>
                    <a:cubicBezTo>
                      <a:pt x="367414" y="689025"/>
                      <a:pt x="385931" y="680052"/>
                      <a:pt x="402676" y="694863"/>
                    </a:cubicBezTo>
                    <a:cubicBezTo>
                      <a:pt x="424097" y="712847"/>
                      <a:pt x="434832" y="741584"/>
                      <a:pt x="466236" y="744022"/>
                    </a:cubicBezTo>
                    <a:cubicBezTo>
                      <a:pt x="488067" y="742888"/>
                      <a:pt x="476161" y="702417"/>
                      <a:pt x="463988" y="693825"/>
                    </a:cubicBezTo>
                    <a:cubicBezTo>
                      <a:pt x="470827" y="690949"/>
                      <a:pt x="483733" y="692682"/>
                      <a:pt x="489010" y="692377"/>
                    </a:cubicBezTo>
                    <a:cubicBezTo>
                      <a:pt x="527282" y="689282"/>
                      <a:pt x="546255" y="693359"/>
                      <a:pt x="560619" y="731906"/>
                    </a:cubicBezTo>
                    <a:cubicBezTo>
                      <a:pt x="556352" y="733135"/>
                      <a:pt x="552247" y="734773"/>
                      <a:pt x="548408" y="736859"/>
                    </a:cubicBezTo>
                    <a:cubicBezTo>
                      <a:pt x="536845" y="743117"/>
                      <a:pt x="547141" y="760748"/>
                      <a:pt x="558714" y="754490"/>
                    </a:cubicBezTo>
                    <a:cubicBezTo>
                      <a:pt x="572535" y="747013"/>
                      <a:pt x="593347" y="747899"/>
                      <a:pt x="605882" y="757824"/>
                    </a:cubicBezTo>
                    <a:cubicBezTo>
                      <a:pt x="617636" y="767130"/>
                      <a:pt x="614940" y="787904"/>
                      <a:pt x="604501" y="797448"/>
                    </a:cubicBezTo>
                    <a:cubicBezTo>
                      <a:pt x="602024" y="799715"/>
                      <a:pt x="599138" y="799991"/>
                      <a:pt x="595166" y="799210"/>
                    </a:cubicBezTo>
                    <a:cubicBezTo>
                      <a:pt x="571773" y="796362"/>
                      <a:pt x="533016" y="747508"/>
                      <a:pt x="513861" y="776283"/>
                    </a:cubicBezTo>
                    <a:cubicBezTo>
                      <a:pt x="506088" y="791237"/>
                      <a:pt x="528177" y="807744"/>
                      <a:pt x="531101" y="821451"/>
                    </a:cubicBezTo>
                    <a:cubicBezTo>
                      <a:pt x="533140" y="830995"/>
                      <a:pt x="524119" y="844958"/>
                      <a:pt x="517185" y="852988"/>
                    </a:cubicBezTo>
                    <a:cubicBezTo>
                      <a:pt x="508765" y="862608"/>
                      <a:pt x="498526" y="874086"/>
                      <a:pt x="486629" y="878905"/>
                    </a:cubicBezTo>
                    <a:cubicBezTo>
                      <a:pt x="485248" y="879467"/>
                      <a:pt x="483619" y="878067"/>
                      <a:pt x="483362" y="877743"/>
                    </a:cubicBezTo>
                    <a:cubicBezTo>
                      <a:pt x="476056" y="867018"/>
                      <a:pt x="473437" y="852054"/>
                      <a:pt x="464826" y="840339"/>
                    </a:cubicBezTo>
                    <a:cubicBezTo>
                      <a:pt x="454730" y="826480"/>
                      <a:pt x="439937" y="822279"/>
                      <a:pt x="423478" y="826327"/>
                    </a:cubicBezTo>
                    <a:cubicBezTo>
                      <a:pt x="419354" y="827347"/>
                      <a:pt x="414915" y="832242"/>
                      <a:pt x="415506" y="836795"/>
                    </a:cubicBezTo>
                    <a:cubicBezTo>
                      <a:pt x="426164" y="896079"/>
                      <a:pt x="435289" y="941170"/>
                      <a:pt x="378768" y="980366"/>
                    </a:cubicBezTo>
                    <a:cubicBezTo>
                      <a:pt x="374891" y="983071"/>
                      <a:pt x="371148" y="985576"/>
                      <a:pt x="366966" y="986290"/>
                    </a:cubicBezTo>
                    <a:cubicBezTo>
                      <a:pt x="366385" y="986395"/>
                      <a:pt x="364756" y="984462"/>
                      <a:pt x="364480" y="984014"/>
                    </a:cubicBezTo>
                    <a:cubicBezTo>
                      <a:pt x="354212" y="967355"/>
                      <a:pt x="374129" y="859284"/>
                      <a:pt x="339506" y="880896"/>
                    </a:cubicBezTo>
                    <a:close/>
                    <a:moveTo>
                      <a:pt x="361737" y="784684"/>
                    </a:moveTo>
                    <a:cubicBezTo>
                      <a:pt x="362280" y="785541"/>
                      <a:pt x="362652" y="786846"/>
                      <a:pt x="363080" y="788380"/>
                    </a:cubicBezTo>
                    <a:cubicBezTo>
                      <a:pt x="339582" y="796495"/>
                      <a:pt x="314836" y="788751"/>
                      <a:pt x="291728" y="782836"/>
                    </a:cubicBezTo>
                    <a:cubicBezTo>
                      <a:pt x="311035" y="782655"/>
                      <a:pt x="345497" y="774407"/>
                      <a:pt x="361737" y="784684"/>
                    </a:cubicBezTo>
                    <a:close/>
                    <a:moveTo>
                      <a:pt x="480266" y="910633"/>
                    </a:moveTo>
                    <a:cubicBezTo>
                      <a:pt x="488467" y="913424"/>
                      <a:pt x="501374" y="916672"/>
                      <a:pt x="499735" y="924930"/>
                    </a:cubicBezTo>
                    <a:cubicBezTo>
                      <a:pt x="485953" y="945952"/>
                      <a:pt x="432041" y="916101"/>
                      <a:pt x="480266" y="910633"/>
                    </a:cubicBezTo>
                    <a:close/>
                    <a:moveTo>
                      <a:pt x="659812" y="1133328"/>
                    </a:moveTo>
                    <a:cubicBezTo>
                      <a:pt x="633866" y="1103876"/>
                      <a:pt x="656260" y="1026886"/>
                      <a:pt x="625637" y="992472"/>
                    </a:cubicBezTo>
                    <a:cubicBezTo>
                      <a:pt x="606777" y="972727"/>
                      <a:pt x="592690" y="994777"/>
                      <a:pt x="590547" y="1014227"/>
                    </a:cubicBezTo>
                    <a:cubicBezTo>
                      <a:pt x="582393" y="1077845"/>
                      <a:pt x="588956" y="1134033"/>
                      <a:pt x="520357" y="1165170"/>
                    </a:cubicBezTo>
                    <a:cubicBezTo>
                      <a:pt x="534787" y="1122212"/>
                      <a:pt x="563505" y="1088398"/>
                      <a:pt x="533730" y="1043240"/>
                    </a:cubicBezTo>
                    <a:cubicBezTo>
                      <a:pt x="529091" y="1036239"/>
                      <a:pt x="520824" y="1035592"/>
                      <a:pt x="514566" y="1040773"/>
                    </a:cubicBezTo>
                    <a:cubicBezTo>
                      <a:pt x="458397" y="1099647"/>
                      <a:pt x="526529" y="1130308"/>
                      <a:pt x="395884" y="1212842"/>
                    </a:cubicBezTo>
                    <a:cubicBezTo>
                      <a:pt x="399075" y="1171142"/>
                      <a:pt x="366795" y="1138938"/>
                      <a:pt x="353498" y="1101848"/>
                    </a:cubicBezTo>
                    <a:cubicBezTo>
                      <a:pt x="347592" y="1083579"/>
                      <a:pt x="364937" y="1071644"/>
                      <a:pt x="371738" y="1056137"/>
                    </a:cubicBezTo>
                    <a:cubicBezTo>
                      <a:pt x="378682" y="1040307"/>
                      <a:pt x="376415" y="1023447"/>
                      <a:pt x="374024" y="1006817"/>
                    </a:cubicBezTo>
                    <a:cubicBezTo>
                      <a:pt x="405066" y="996615"/>
                      <a:pt x="431108" y="965402"/>
                      <a:pt x="441233" y="935036"/>
                    </a:cubicBezTo>
                    <a:cubicBezTo>
                      <a:pt x="450262" y="906309"/>
                      <a:pt x="443957" y="875667"/>
                      <a:pt x="438899" y="846425"/>
                    </a:cubicBezTo>
                    <a:cubicBezTo>
                      <a:pt x="458063" y="852159"/>
                      <a:pt x="454720" y="889031"/>
                      <a:pt x="474465" y="898413"/>
                    </a:cubicBezTo>
                    <a:cubicBezTo>
                      <a:pt x="471322" y="898174"/>
                      <a:pt x="468769" y="900375"/>
                      <a:pt x="469141" y="903623"/>
                    </a:cubicBezTo>
                    <a:cubicBezTo>
                      <a:pt x="440852" y="909824"/>
                      <a:pt x="446062" y="932645"/>
                      <a:pt x="469274" y="941847"/>
                    </a:cubicBezTo>
                    <a:cubicBezTo>
                      <a:pt x="504336" y="956887"/>
                      <a:pt x="535826" y="915815"/>
                      <a:pt x="491544" y="900442"/>
                    </a:cubicBezTo>
                    <a:cubicBezTo>
                      <a:pt x="518166" y="891764"/>
                      <a:pt x="542903" y="863599"/>
                      <a:pt x="551037" y="837205"/>
                    </a:cubicBezTo>
                    <a:cubicBezTo>
                      <a:pt x="556228" y="820974"/>
                      <a:pt x="549713" y="806687"/>
                      <a:pt x="540902" y="793285"/>
                    </a:cubicBezTo>
                    <a:cubicBezTo>
                      <a:pt x="556866" y="803020"/>
                      <a:pt x="571811" y="816707"/>
                      <a:pt x="590566" y="820698"/>
                    </a:cubicBezTo>
                    <a:cubicBezTo>
                      <a:pt x="609273" y="824889"/>
                      <a:pt x="625732" y="813564"/>
                      <a:pt x="631476" y="795705"/>
                    </a:cubicBezTo>
                    <a:cubicBezTo>
                      <a:pt x="643001" y="807106"/>
                      <a:pt x="649125" y="822241"/>
                      <a:pt x="656602" y="837434"/>
                    </a:cubicBezTo>
                    <a:cubicBezTo>
                      <a:pt x="658831" y="841977"/>
                      <a:pt x="665966" y="845111"/>
                      <a:pt x="670823" y="843215"/>
                    </a:cubicBezTo>
                    <a:cubicBezTo>
                      <a:pt x="705837" y="828918"/>
                      <a:pt x="734565" y="796162"/>
                      <a:pt x="775217" y="814697"/>
                    </a:cubicBezTo>
                    <a:cubicBezTo>
                      <a:pt x="855351" y="857598"/>
                      <a:pt x="788571" y="967774"/>
                      <a:pt x="757996" y="1024419"/>
                    </a:cubicBezTo>
                    <a:cubicBezTo>
                      <a:pt x="741108" y="1052413"/>
                      <a:pt x="697227" y="1141138"/>
                      <a:pt x="659812" y="1133328"/>
                    </a:cubicBezTo>
                    <a:close/>
                    <a:moveTo>
                      <a:pt x="716524" y="1274269"/>
                    </a:moveTo>
                    <a:cubicBezTo>
                      <a:pt x="712952" y="1229854"/>
                      <a:pt x="714210" y="1184191"/>
                      <a:pt x="702218" y="1141005"/>
                    </a:cubicBezTo>
                    <a:cubicBezTo>
                      <a:pt x="722563" y="1123050"/>
                      <a:pt x="736289" y="1102610"/>
                      <a:pt x="750567" y="1080588"/>
                    </a:cubicBezTo>
                    <a:cubicBezTo>
                      <a:pt x="790019" y="1163589"/>
                      <a:pt x="793953" y="1257048"/>
                      <a:pt x="794420" y="1347412"/>
                    </a:cubicBezTo>
                    <a:cubicBezTo>
                      <a:pt x="770360" y="1345745"/>
                      <a:pt x="746119" y="1345983"/>
                      <a:pt x="722001" y="1348088"/>
                    </a:cubicBezTo>
                    <a:cubicBezTo>
                      <a:pt x="719353" y="1323561"/>
                      <a:pt x="717915" y="1298901"/>
                      <a:pt x="716524" y="1274269"/>
                    </a:cubicBezTo>
                    <a:close/>
                    <a:moveTo>
                      <a:pt x="647287" y="1381559"/>
                    </a:moveTo>
                    <a:cubicBezTo>
                      <a:pt x="664546" y="1377168"/>
                      <a:pt x="681996" y="1373691"/>
                      <a:pt x="699570" y="1371157"/>
                    </a:cubicBezTo>
                    <a:cubicBezTo>
                      <a:pt x="700637" y="1379263"/>
                      <a:pt x="701951" y="1387312"/>
                      <a:pt x="703608" y="1395313"/>
                    </a:cubicBezTo>
                    <a:cubicBezTo>
                      <a:pt x="673605" y="1397427"/>
                      <a:pt x="643477" y="1404447"/>
                      <a:pt x="617169" y="1416268"/>
                    </a:cubicBezTo>
                    <a:cubicBezTo>
                      <a:pt x="615931" y="1416830"/>
                      <a:pt x="615207" y="1417716"/>
                      <a:pt x="614864" y="1418725"/>
                    </a:cubicBezTo>
                    <a:cubicBezTo>
                      <a:pt x="604320" y="1415830"/>
                      <a:pt x="594242" y="1411658"/>
                      <a:pt x="583803" y="1408172"/>
                    </a:cubicBezTo>
                    <a:cubicBezTo>
                      <a:pt x="602320" y="1394465"/>
                      <a:pt x="624541" y="1387350"/>
                      <a:pt x="647287" y="1381559"/>
                    </a:cubicBezTo>
                    <a:close/>
                    <a:moveTo>
                      <a:pt x="877659" y="1717153"/>
                    </a:moveTo>
                    <a:cubicBezTo>
                      <a:pt x="834863" y="1753634"/>
                      <a:pt x="759130" y="1750510"/>
                      <a:pt x="706371" y="1742118"/>
                    </a:cubicBezTo>
                    <a:cubicBezTo>
                      <a:pt x="618055" y="1724002"/>
                      <a:pt x="617769" y="1641010"/>
                      <a:pt x="607958" y="1568135"/>
                    </a:cubicBezTo>
                    <a:cubicBezTo>
                      <a:pt x="702951" y="1620455"/>
                      <a:pt x="827052" y="1616865"/>
                      <a:pt x="922845" y="1569440"/>
                    </a:cubicBezTo>
                    <a:cubicBezTo>
                      <a:pt x="914911" y="1619131"/>
                      <a:pt x="917530" y="1679605"/>
                      <a:pt x="877659" y="1717153"/>
                    </a:cubicBezTo>
                    <a:close/>
                    <a:moveTo>
                      <a:pt x="860733" y="1376453"/>
                    </a:moveTo>
                    <a:cubicBezTo>
                      <a:pt x="890441" y="1382092"/>
                      <a:pt x="918797" y="1393598"/>
                      <a:pt x="947963" y="1401009"/>
                    </a:cubicBezTo>
                    <a:cubicBezTo>
                      <a:pt x="947477" y="1402228"/>
                      <a:pt x="947124" y="1403647"/>
                      <a:pt x="946858" y="1404990"/>
                    </a:cubicBezTo>
                    <a:cubicBezTo>
                      <a:pt x="938066" y="1411696"/>
                      <a:pt x="928703" y="1417382"/>
                      <a:pt x="918559" y="1421707"/>
                    </a:cubicBezTo>
                    <a:cubicBezTo>
                      <a:pt x="912558" y="1418411"/>
                      <a:pt x="904043" y="1417278"/>
                      <a:pt x="898480" y="1420735"/>
                    </a:cubicBezTo>
                    <a:cubicBezTo>
                      <a:pt x="871325" y="1418211"/>
                      <a:pt x="844359" y="1413401"/>
                      <a:pt x="817651" y="1407962"/>
                    </a:cubicBezTo>
                    <a:cubicBezTo>
                      <a:pt x="817956" y="1395141"/>
                      <a:pt x="818251" y="1382292"/>
                      <a:pt x="818470" y="1369433"/>
                    </a:cubicBezTo>
                    <a:cubicBezTo>
                      <a:pt x="832644" y="1371119"/>
                      <a:pt x="846741" y="1373444"/>
                      <a:pt x="860733" y="1376453"/>
                    </a:cubicBezTo>
                    <a:close/>
                    <a:moveTo>
                      <a:pt x="826214" y="1097876"/>
                    </a:moveTo>
                    <a:cubicBezTo>
                      <a:pt x="822299" y="1104343"/>
                      <a:pt x="818499" y="1111115"/>
                      <a:pt x="815003" y="1118088"/>
                    </a:cubicBezTo>
                    <a:cubicBezTo>
                      <a:pt x="819470" y="1050717"/>
                      <a:pt x="830129" y="983938"/>
                      <a:pt x="841616" y="917472"/>
                    </a:cubicBezTo>
                    <a:cubicBezTo>
                      <a:pt x="848026" y="941485"/>
                      <a:pt x="870944" y="958277"/>
                      <a:pt x="893832" y="966059"/>
                    </a:cubicBezTo>
                    <a:cubicBezTo>
                      <a:pt x="876611" y="981490"/>
                      <a:pt x="885907" y="1004474"/>
                      <a:pt x="904538" y="1013551"/>
                    </a:cubicBezTo>
                    <a:cubicBezTo>
                      <a:pt x="873182" y="1036135"/>
                      <a:pt x="846255" y="1064767"/>
                      <a:pt x="826214" y="1097876"/>
                    </a:cubicBezTo>
                    <a:close/>
                    <a:moveTo>
                      <a:pt x="1479906" y="943723"/>
                    </a:moveTo>
                    <a:cubicBezTo>
                      <a:pt x="1435043" y="934932"/>
                      <a:pt x="1395981" y="908585"/>
                      <a:pt x="1348984" y="911338"/>
                    </a:cubicBezTo>
                    <a:cubicBezTo>
                      <a:pt x="1341945" y="911710"/>
                      <a:pt x="1338126" y="918615"/>
                      <a:pt x="1341231" y="924845"/>
                    </a:cubicBezTo>
                    <a:cubicBezTo>
                      <a:pt x="1353223" y="948867"/>
                      <a:pt x="1380264" y="952334"/>
                      <a:pt x="1402639" y="962602"/>
                    </a:cubicBezTo>
                    <a:cubicBezTo>
                      <a:pt x="1334516" y="974022"/>
                      <a:pt x="1279300" y="895288"/>
                      <a:pt x="1209557" y="910347"/>
                    </a:cubicBezTo>
                    <a:cubicBezTo>
                      <a:pt x="1203614" y="911605"/>
                      <a:pt x="1201585" y="917815"/>
                      <a:pt x="1202337" y="923063"/>
                    </a:cubicBezTo>
                    <a:cubicBezTo>
                      <a:pt x="1207948" y="956620"/>
                      <a:pt x="1246619" y="958096"/>
                      <a:pt x="1270203" y="974184"/>
                    </a:cubicBezTo>
                    <a:cubicBezTo>
                      <a:pt x="1256039" y="978194"/>
                      <a:pt x="1241409" y="979994"/>
                      <a:pt x="1226531" y="980156"/>
                    </a:cubicBezTo>
                    <a:cubicBezTo>
                      <a:pt x="1154379" y="986671"/>
                      <a:pt x="1147302" y="933693"/>
                      <a:pt x="1090819" y="934474"/>
                    </a:cubicBezTo>
                    <a:cubicBezTo>
                      <a:pt x="1085332" y="934893"/>
                      <a:pt x="1080065" y="938961"/>
                      <a:pt x="1080303" y="944990"/>
                    </a:cubicBezTo>
                    <a:cubicBezTo>
                      <a:pt x="1080941" y="960744"/>
                      <a:pt x="1090571" y="971746"/>
                      <a:pt x="1102620" y="980852"/>
                    </a:cubicBezTo>
                    <a:cubicBezTo>
                      <a:pt x="1110269" y="986633"/>
                      <a:pt x="1119927" y="991558"/>
                      <a:pt x="1127385" y="998244"/>
                    </a:cubicBezTo>
                    <a:cubicBezTo>
                      <a:pt x="1107240" y="1007703"/>
                      <a:pt x="1044984" y="1020657"/>
                      <a:pt x="1028744" y="1003350"/>
                    </a:cubicBezTo>
                    <a:cubicBezTo>
                      <a:pt x="1022591" y="995825"/>
                      <a:pt x="1017476" y="986452"/>
                      <a:pt x="1014428" y="977280"/>
                    </a:cubicBezTo>
                    <a:cubicBezTo>
                      <a:pt x="1002808" y="939818"/>
                      <a:pt x="971699" y="980261"/>
                      <a:pt x="977414" y="1002197"/>
                    </a:cubicBezTo>
                    <a:cubicBezTo>
                      <a:pt x="961688" y="1010598"/>
                      <a:pt x="940867" y="1003721"/>
                      <a:pt x="924722" y="999140"/>
                    </a:cubicBezTo>
                    <a:cubicBezTo>
                      <a:pt x="904386" y="991739"/>
                      <a:pt x="897461" y="981756"/>
                      <a:pt x="923884" y="972231"/>
                    </a:cubicBezTo>
                    <a:cubicBezTo>
                      <a:pt x="927636" y="972536"/>
                      <a:pt x="931389" y="972689"/>
                      <a:pt x="935142" y="972679"/>
                    </a:cubicBezTo>
                    <a:cubicBezTo>
                      <a:pt x="943314" y="972650"/>
                      <a:pt x="943553" y="962506"/>
                      <a:pt x="937333" y="959716"/>
                    </a:cubicBezTo>
                    <a:cubicBezTo>
                      <a:pt x="935657" y="945190"/>
                      <a:pt x="922788" y="950400"/>
                      <a:pt x="913025" y="954391"/>
                    </a:cubicBezTo>
                    <a:cubicBezTo>
                      <a:pt x="878545" y="944952"/>
                      <a:pt x="846960" y="920330"/>
                      <a:pt x="865229" y="882163"/>
                    </a:cubicBezTo>
                    <a:cubicBezTo>
                      <a:pt x="872391" y="866685"/>
                      <a:pt x="889070" y="840444"/>
                      <a:pt x="908672" y="842749"/>
                    </a:cubicBezTo>
                    <a:cubicBezTo>
                      <a:pt x="915625" y="844520"/>
                      <a:pt x="920293" y="853369"/>
                      <a:pt x="924360" y="858655"/>
                    </a:cubicBezTo>
                    <a:cubicBezTo>
                      <a:pt x="930808" y="867028"/>
                      <a:pt x="937885" y="874362"/>
                      <a:pt x="947325" y="879353"/>
                    </a:cubicBezTo>
                    <a:cubicBezTo>
                      <a:pt x="954249" y="883011"/>
                      <a:pt x="961222" y="878334"/>
                      <a:pt x="961936" y="870971"/>
                    </a:cubicBezTo>
                    <a:cubicBezTo>
                      <a:pt x="963203" y="857865"/>
                      <a:pt x="959050" y="847044"/>
                      <a:pt x="955259" y="834843"/>
                    </a:cubicBezTo>
                    <a:cubicBezTo>
                      <a:pt x="951515" y="822813"/>
                      <a:pt x="959745" y="815307"/>
                      <a:pt x="968803" y="808182"/>
                    </a:cubicBezTo>
                    <a:cubicBezTo>
                      <a:pt x="987082" y="794647"/>
                      <a:pt x="1007294" y="783617"/>
                      <a:pt x="1028973" y="776274"/>
                    </a:cubicBezTo>
                    <a:cubicBezTo>
                      <a:pt x="1024001" y="808849"/>
                      <a:pt x="994473" y="854245"/>
                      <a:pt x="1034497" y="875810"/>
                    </a:cubicBezTo>
                    <a:cubicBezTo>
                      <a:pt x="1038698" y="877962"/>
                      <a:pt x="1043117" y="877334"/>
                      <a:pt x="1046623" y="874248"/>
                    </a:cubicBezTo>
                    <a:cubicBezTo>
                      <a:pt x="1070340" y="853302"/>
                      <a:pt x="1056224" y="825261"/>
                      <a:pt x="1056910" y="798924"/>
                    </a:cubicBezTo>
                    <a:cubicBezTo>
                      <a:pt x="1058767" y="772035"/>
                      <a:pt x="1093114" y="780541"/>
                      <a:pt x="1111336" y="781646"/>
                    </a:cubicBezTo>
                    <a:cubicBezTo>
                      <a:pt x="1116470" y="781808"/>
                      <a:pt x="1121937" y="781122"/>
                      <a:pt x="1126880" y="779750"/>
                    </a:cubicBezTo>
                    <a:cubicBezTo>
                      <a:pt x="1134748" y="777417"/>
                      <a:pt x="1144930" y="770816"/>
                      <a:pt x="1152893" y="775045"/>
                    </a:cubicBezTo>
                    <a:cubicBezTo>
                      <a:pt x="1153084" y="775150"/>
                      <a:pt x="1151903" y="776436"/>
                      <a:pt x="1150988" y="778369"/>
                    </a:cubicBezTo>
                    <a:cubicBezTo>
                      <a:pt x="1150502" y="779388"/>
                      <a:pt x="1150055" y="780388"/>
                      <a:pt x="1149721" y="780903"/>
                    </a:cubicBezTo>
                    <a:cubicBezTo>
                      <a:pt x="1144549" y="789066"/>
                      <a:pt x="1138053" y="796314"/>
                      <a:pt x="1133215" y="804696"/>
                    </a:cubicBezTo>
                    <a:cubicBezTo>
                      <a:pt x="1126652" y="816060"/>
                      <a:pt x="1119956" y="829947"/>
                      <a:pt x="1119803" y="843330"/>
                    </a:cubicBezTo>
                    <a:cubicBezTo>
                      <a:pt x="1119622" y="858751"/>
                      <a:pt x="1132272" y="866971"/>
                      <a:pt x="1146588" y="861522"/>
                    </a:cubicBezTo>
                    <a:cubicBezTo>
                      <a:pt x="1162856" y="855331"/>
                      <a:pt x="1164475" y="837700"/>
                      <a:pt x="1171953" y="824422"/>
                    </a:cubicBezTo>
                    <a:cubicBezTo>
                      <a:pt x="1184211" y="802667"/>
                      <a:pt x="1213206" y="817660"/>
                      <a:pt x="1231865" y="821308"/>
                    </a:cubicBezTo>
                    <a:cubicBezTo>
                      <a:pt x="1251067" y="825061"/>
                      <a:pt x="1271251" y="819231"/>
                      <a:pt x="1290587" y="819679"/>
                    </a:cubicBezTo>
                    <a:cubicBezTo>
                      <a:pt x="1267889" y="832719"/>
                      <a:pt x="1238180" y="837938"/>
                      <a:pt x="1235123" y="869076"/>
                    </a:cubicBezTo>
                    <a:cubicBezTo>
                      <a:pt x="1234665" y="873752"/>
                      <a:pt x="1239847" y="879096"/>
                      <a:pt x="1244571" y="878525"/>
                    </a:cubicBezTo>
                    <a:cubicBezTo>
                      <a:pt x="1263726" y="876210"/>
                      <a:pt x="1276423" y="864132"/>
                      <a:pt x="1291453" y="853293"/>
                    </a:cubicBezTo>
                    <a:cubicBezTo>
                      <a:pt x="1328191" y="825204"/>
                      <a:pt x="1367596" y="859408"/>
                      <a:pt x="1404401" y="869895"/>
                    </a:cubicBezTo>
                    <a:cubicBezTo>
                      <a:pt x="1400172" y="873219"/>
                      <a:pt x="1395819" y="875686"/>
                      <a:pt x="1390847" y="877943"/>
                    </a:cubicBezTo>
                    <a:cubicBezTo>
                      <a:pt x="1384370" y="880887"/>
                      <a:pt x="1387541" y="889183"/>
                      <a:pt x="1392590" y="891307"/>
                    </a:cubicBezTo>
                    <a:cubicBezTo>
                      <a:pt x="1414993" y="900746"/>
                      <a:pt x="1440682" y="898860"/>
                      <a:pt x="1461970" y="911281"/>
                    </a:cubicBezTo>
                    <a:cubicBezTo>
                      <a:pt x="1477962" y="920615"/>
                      <a:pt x="1492021" y="932884"/>
                      <a:pt x="1506261" y="944799"/>
                    </a:cubicBezTo>
                    <a:cubicBezTo>
                      <a:pt x="1497470" y="947695"/>
                      <a:pt x="1488973" y="945714"/>
                      <a:pt x="1479906" y="943723"/>
                    </a:cubicBezTo>
                    <a:close/>
                  </a:path>
                </a:pathLst>
              </a:custGeom>
              <a:solidFill>
                <a:srgbClr val="000000"/>
              </a:solidFill>
              <a:ln w="9525" cap="flat">
                <a:noFill/>
                <a:prstDash val="solid"/>
                <a:miter/>
              </a:ln>
            </p:spPr>
            <p:txBody>
              <a:bodyPr rtlCol="0" anchor="ctr"/>
              <a:lstStyle/>
              <a:p>
                <a:endParaRPr lang="en-GB"/>
              </a:p>
            </p:txBody>
          </p:sp>
        </p:grpSp>
      </p:grpSp>
      <p:sp>
        <p:nvSpPr>
          <p:cNvPr id="123" name="Speech Bubble: Rectangle with Corners Rounded 122">
            <a:extLst>
              <a:ext uri="{FF2B5EF4-FFF2-40B4-BE49-F238E27FC236}">
                <a16:creationId xmlns:a16="http://schemas.microsoft.com/office/drawing/2014/main" id="{20EF5339-78A3-44FE-D96E-2E508C418AEE}"/>
              </a:ext>
            </a:extLst>
          </p:cNvPr>
          <p:cNvSpPr/>
          <p:nvPr/>
        </p:nvSpPr>
        <p:spPr>
          <a:xfrm>
            <a:off x="4953563" y="2389434"/>
            <a:ext cx="3454624" cy="2256850"/>
          </a:xfrm>
          <a:prstGeom prst="wedgeRoundRectCallout">
            <a:avLst>
              <a:gd name="adj1" fmla="val -68700"/>
              <a:gd name="adj2" fmla="val -3132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“I was just leaving the canteen and Sophie looked me up and down and said, “your sort disgust me”.​”</a:t>
            </a:r>
          </a:p>
        </p:txBody>
      </p:sp>
      <p:grpSp>
        <p:nvGrpSpPr>
          <p:cNvPr id="19" name="Group 18">
            <a:extLst>
              <a:ext uri="{FF2B5EF4-FFF2-40B4-BE49-F238E27FC236}">
                <a16:creationId xmlns:a16="http://schemas.microsoft.com/office/drawing/2014/main" id="{A30AD7CF-D353-2F87-DDE7-10F0C6804DF8}"/>
              </a:ext>
            </a:extLst>
          </p:cNvPr>
          <p:cNvGrpSpPr/>
          <p:nvPr/>
        </p:nvGrpSpPr>
        <p:grpSpPr>
          <a:xfrm flipH="1">
            <a:off x="6663689" y="1264862"/>
            <a:ext cx="5204116" cy="12125243"/>
            <a:chOff x="6360047" y="1172133"/>
            <a:chExt cx="4860104" cy="11120061"/>
          </a:xfrm>
        </p:grpSpPr>
        <p:grpSp>
          <p:nvGrpSpPr>
            <p:cNvPr id="2" name="Graphic 119" descr="Woman in black skirt">
              <a:extLst>
                <a:ext uri="{FF2B5EF4-FFF2-40B4-BE49-F238E27FC236}">
                  <a16:creationId xmlns:a16="http://schemas.microsoft.com/office/drawing/2014/main" id="{C2914FA9-801E-07E7-71C1-CB7E6B25C4F4}"/>
                </a:ext>
              </a:extLst>
            </p:cNvPr>
            <p:cNvGrpSpPr/>
            <p:nvPr/>
          </p:nvGrpSpPr>
          <p:grpSpPr>
            <a:xfrm>
              <a:off x="6360047" y="1172133"/>
              <a:ext cx="4860104" cy="11120061"/>
              <a:chOff x="6360047" y="1172133"/>
              <a:chExt cx="4860104" cy="11120061"/>
            </a:xfrm>
          </p:grpSpPr>
          <p:grpSp>
            <p:nvGrpSpPr>
              <p:cNvPr id="3" name="Graphic 119" descr="Woman in black skirt">
                <a:extLst>
                  <a:ext uri="{FF2B5EF4-FFF2-40B4-BE49-F238E27FC236}">
                    <a16:creationId xmlns:a16="http://schemas.microsoft.com/office/drawing/2014/main" id="{E8CAD205-9ADD-F602-F364-93B54DF4CC2A}"/>
                  </a:ext>
                </a:extLst>
              </p:cNvPr>
              <p:cNvGrpSpPr/>
              <p:nvPr/>
            </p:nvGrpSpPr>
            <p:grpSpPr>
              <a:xfrm>
                <a:off x="6360047" y="2568525"/>
                <a:ext cx="4860104" cy="9723669"/>
                <a:chOff x="6360047" y="2568525"/>
                <a:chExt cx="4860104" cy="9723669"/>
              </a:xfrm>
            </p:grpSpPr>
            <p:sp>
              <p:nvSpPr>
                <p:cNvPr id="4" name="Free-form: Shape 3">
                  <a:extLst>
                    <a:ext uri="{FF2B5EF4-FFF2-40B4-BE49-F238E27FC236}">
                      <a16:creationId xmlns:a16="http://schemas.microsoft.com/office/drawing/2014/main" id="{AFA11E64-F3C7-49B6-F5E0-32737B61944A}"/>
                    </a:ext>
                  </a:extLst>
                </p:cNvPr>
                <p:cNvSpPr/>
                <p:nvPr/>
              </p:nvSpPr>
              <p:spPr>
                <a:xfrm>
                  <a:off x="6394034" y="2588658"/>
                  <a:ext cx="4799349" cy="9660944"/>
                </a:xfrm>
                <a:custGeom>
                  <a:avLst/>
                  <a:gdLst>
                    <a:gd name="connsiteX0" fmla="*/ 4795968 w 4799349"/>
                    <a:gd name="connsiteY0" fmla="*/ 9139346 h 9660944"/>
                    <a:gd name="connsiteX1" fmla="*/ 4296973 w 4799349"/>
                    <a:gd name="connsiteY1" fmla="*/ 8914874 h 9660944"/>
                    <a:gd name="connsiteX2" fmla="*/ 3801576 w 4799349"/>
                    <a:gd name="connsiteY2" fmla="*/ 8622703 h 9660944"/>
                    <a:gd name="connsiteX3" fmla="*/ 3607729 w 4799349"/>
                    <a:gd name="connsiteY3" fmla="*/ 8302016 h 9660944"/>
                    <a:gd name="connsiteX4" fmla="*/ 3445231 w 4799349"/>
                    <a:gd name="connsiteY4" fmla="*/ 7594277 h 9660944"/>
                    <a:gd name="connsiteX5" fmla="*/ 3521561 w 4799349"/>
                    <a:gd name="connsiteY5" fmla="*/ 7546618 h 9660944"/>
                    <a:gd name="connsiteX6" fmla="*/ 3125621 w 4799349"/>
                    <a:gd name="connsiteY6" fmla="*/ 4617917 h 9660944"/>
                    <a:gd name="connsiteX7" fmla="*/ 2938210 w 4799349"/>
                    <a:gd name="connsiteY7" fmla="*/ 3286608 h 9660944"/>
                    <a:gd name="connsiteX8" fmla="*/ 3450542 w 4799349"/>
                    <a:gd name="connsiteY8" fmla="*/ 2495819 h 9660944"/>
                    <a:gd name="connsiteX9" fmla="*/ 3444718 w 4799349"/>
                    <a:gd name="connsiteY9" fmla="*/ 2246254 h 9660944"/>
                    <a:gd name="connsiteX10" fmla="*/ 3191280 w 4799349"/>
                    <a:gd name="connsiteY10" fmla="*/ 1460712 h 9660944"/>
                    <a:gd name="connsiteX11" fmla="*/ 3038865 w 4799349"/>
                    <a:gd name="connsiteY11" fmla="*/ 1000011 h 9660944"/>
                    <a:gd name="connsiteX12" fmla="*/ 2463566 w 4799349"/>
                    <a:gd name="connsiteY12" fmla="*/ 514777 h 9660944"/>
                    <a:gd name="connsiteX13" fmla="*/ 2433831 w 4799349"/>
                    <a:gd name="connsiteY13" fmla="*/ 509335 h 9660944"/>
                    <a:gd name="connsiteX14" fmla="*/ 2286654 w 4799349"/>
                    <a:gd name="connsiteY14" fmla="*/ 487522 h 9660944"/>
                    <a:gd name="connsiteX15" fmla="*/ 2286654 w 4799349"/>
                    <a:gd name="connsiteY15" fmla="*/ 295552 h 9660944"/>
                    <a:gd name="connsiteX16" fmla="*/ 1665957 w 4799349"/>
                    <a:gd name="connsiteY16" fmla="*/ 53 h 9660944"/>
                    <a:gd name="connsiteX17" fmla="*/ 1661797 w 4799349"/>
                    <a:gd name="connsiteY17" fmla="*/ 3381 h 9660944"/>
                    <a:gd name="connsiteX18" fmla="*/ 1650980 w 4799349"/>
                    <a:gd name="connsiteY18" fmla="*/ 196469 h 9660944"/>
                    <a:gd name="connsiteX19" fmla="*/ 1601007 w 4799349"/>
                    <a:gd name="connsiteY19" fmla="*/ 438115 h 9660944"/>
                    <a:gd name="connsiteX20" fmla="*/ 495633 w 4799349"/>
                    <a:gd name="connsiteY20" fmla="*/ 1082381 h 9660944"/>
                    <a:gd name="connsiteX21" fmla="*/ 99300 w 4799349"/>
                    <a:gd name="connsiteY21" fmla="*/ 1855219 h 9660944"/>
                    <a:gd name="connsiteX22" fmla="*/ 4543 w 4799349"/>
                    <a:gd name="connsiteY22" fmla="*/ 2290391 h 9660944"/>
                    <a:gd name="connsiteX23" fmla="*/ 1060752 w 4799349"/>
                    <a:gd name="connsiteY23" fmla="*/ 3194302 h 9660944"/>
                    <a:gd name="connsiteX24" fmla="*/ 661409 w 4799349"/>
                    <a:gd name="connsiteY24" fmla="*/ 5111896 h 9660944"/>
                    <a:gd name="connsiteX25" fmla="*/ 517193 w 4799349"/>
                    <a:gd name="connsiteY25" fmla="*/ 6357144 h 9660944"/>
                    <a:gd name="connsiteX26" fmla="*/ 445807 w 4799349"/>
                    <a:gd name="connsiteY26" fmla="*/ 7290107 h 9660944"/>
                    <a:gd name="connsiteX27" fmla="*/ 484987 w 4799349"/>
                    <a:gd name="connsiteY27" fmla="*/ 7347191 h 9660944"/>
                    <a:gd name="connsiteX28" fmla="*/ 973972 w 4799349"/>
                    <a:gd name="connsiteY28" fmla="*/ 7451812 h 9660944"/>
                    <a:gd name="connsiteX29" fmla="*/ 1017117 w 4799349"/>
                    <a:gd name="connsiteY29" fmla="*/ 7614317 h 9660944"/>
                    <a:gd name="connsiteX30" fmla="*/ 1108571 w 4799349"/>
                    <a:gd name="connsiteY30" fmla="*/ 7947515 h 9660944"/>
                    <a:gd name="connsiteX31" fmla="*/ 1289325 w 4799349"/>
                    <a:gd name="connsiteY31" fmla="*/ 8562195 h 9660944"/>
                    <a:gd name="connsiteX32" fmla="*/ 1275572 w 4799349"/>
                    <a:gd name="connsiteY32" fmla="*/ 8923473 h 9660944"/>
                    <a:gd name="connsiteX33" fmla="*/ 1259420 w 4799349"/>
                    <a:gd name="connsiteY33" fmla="*/ 9003244 h 9660944"/>
                    <a:gd name="connsiteX34" fmla="*/ 1259420 w 4799349"/>
                    <a:gd name="connsiteY34" fmla="*/ 9003244 h 9660944"/>
                    <a:gd name="connsiteX35" fmla="*/ 1367637 w 4799349"/>
                    <a:gd name="connsiteY35" fmla="*/ 9222469 h 9660944"/>
                    <a:gd name="connsiteX36" fmla="*/ 1503949 w 4799349"/>
                    <a:gd name="connsiteY36" fmla="*/ 9336248 h 9660944"/>
                    <a:gd name="connsiteX37" fmla="*/ 1692265 w 4799349"/>
                    <a:gd name="connsiteY37" fmla="*/ 9526033 h 9660944"/>
                    <a:gd name="connsiteX38" fmla="*/ 2190379 w 4799349"/>
                    <a:gd name="connsiteY38" fmla="*/ 9660944 h 9660944"/>
                    <a:gd name="connsiteX39" fmla="*/ 2465352 w 4799349"/>
                    <a:gd name="connsiteY39" fmla="*/ 9437808 h 9660944"/>
                    <a:gd name="connsiteX40" fmla="*/ 1836164 w 4799349"/>
                    <a:gd name="connsiteY40" fmla="*/ 8901150 h 9660944"/>
                    <a:gd name="connsiteX41" fmla="*/ 1711134 w 4799349"/>
                    <a:gd name="connsiteY41" fmla="*/ 8693050 h 9660944"/>
                    <a:gd name="connsiteX42" fmla="*/ 1673984 w 4799349"/>
                    <a:gd name="connsiteY42" fmla="*/ 8541135 h 9660944"/>
                    <a:gd name="connsiteX43" fmla="*/ 1647554 w 4799349"/>
                    <a:gd name="connsiteY43" fmla="*/ 8352517 h 9660944"/>
                    <a:gd name="connsiteX44" fmla="*/ 1624011 w 4799349"/>
                    <a:gd name="connsiteY44" fmla="*/ 7783357 h 9660944"/>
                    <a:gd name="connsiteX45" fmla="*/ 2569018 w 4799349"/>
                    <a:gd name="connsiteY45" fmla="*/ 7698655 h 9660944"/>
                    <a:gd name="connsiteX46" fmla="*/ 2897683 w 4799349"/>
                    <a:gd name="connsiteY46" fmla="*/ 7735504 h 9660944"/>
                    <a:gd name="connsiteX47" fmla="*/ 3174272 w 4799349"/>
                    <a:gd name="connsiteY47" fmla="*/ 8429616 h 9660944"/>
                    <a:gd name="connsiteX48" fmla="*/ 3215361 w 4799349"/>
                    <a:gd name="connsiteY48" fmla="*/ 8823322 h 9660944"/>
                    <a:gd name="connsiteX49" fmla="*/ 3198720 w 4799349"/>
                    <a:gd name="connsiteY49" fmla="*/ 8909603 h 9660944"/>
                    <a:gd name="connsiteX50" fmla="*/ 3443714 w 4799349"/>
                    <a:gd name="connsiteY50" fmla="*/ 9219895 h 9660944"/>
                    <a:gd name="connsiteX51" fmla="*/ 4065952 w 4799349"/>
                    <a:gd name="connsiteY51" fmla="*/ 9217951 h 9660944"/>
                    <a:gd name="connsiteX52" fmla="*/ 4164895 w 4799349"/>
                    <a:gd name="connsiteY52" fmla="*/ 9228542 h 9660944"/>
                    <a:gd name="connsiteX53" fmla="*/ 4795968 w 4799349"/>
                    <a:gd name="connsiteY53" fmla="*/ 9139346 h 9660944"/>
                    <a:gd name="connsiteX54" fmla="*/ 1146406 w 4799349"/>
                    <a:gd name="connsiteY54" fmla="*/ 2828263 h 9660944"/>
                    <a:gd name="connsiteX55" fmla="*/ 816834 w 4799349"/>
                    <a:gd name="connsiteY55" fmla="*/ 2558780 h 9660944"/>
                    <a:gd name="connsiteX56" fmla="*/ 488168 w 4799349"/>
                    <a:gd name="connsiteY56" fmla="*/ 2221745 h 9660944"/>
                    <a:gd name="connsiteX57" fmla="*/ 486627 w 4799349"/>
                    <a:gd name="connsiteY57" fmla="*/ 2174814 h 9660944"/>
                    <a:gd name="connsiteX58" fmla="*/ 963939 w 4799349"/>
                    <a:gd name="connsiteY58" fmla="*/ 1638423 h 9660944"/>
                    <a:gd name="connsiteX59" fmla="*/ 1146406 w 4799349"/>
                    <a:gd name="connsiteY59" fmla="*/ 2828263 h 9660944"/>
                    <a:gd name="connsiteX60" fmla="*/ 2892642 w 4799349"/>
                    <a:gd name="connsiteY60" fmla="*/ 2119164 h 9660944"/>
                    <a:gd name="connsiteX61" fmla="*/ 3015421 w 4799349"/>
                    <a:gd name="connsiteY61" fmla="*/ 2451245 h 9660944"/>
                    <a:gd name="connsiteX62" fmla="*/ 2869662 w 4799349"/>
                    <a:gd name="connsiteY62" fmla="*/ 2818960 h 9660944"/>
                    <a:gd name="connsiteX63" fmla="*/ 2892642 w 4799349"/>
                    <a:gd name="connsiteY63" fmla="*/ 2119164 h 966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99349" h="9660944">
                      <a:moveTo>
                        <a:pt x="4795968" y="9139346"/>
                      </a:moveTo>
                      <a:cubicBezTo>
                        <a:pt x="4770834" y="8982573"/>
                        <a:pt x="4296973" y="8914874"/>
                        <a:pt x="4296973" y="8914874"/>
                      </a:cubicBezTo>
                      <a:lnTo>
                        <a:pt x="3801576" y="8622703"/>
                      </a:lnTo>
                      <a:cubicBezTo>
                        <a:pt x="3801576" y="8622703"/>
                        <a:pt x="3683104" y="8501565"/>
                        <a:pt x="3607729" y="8302016"/>
                      </a:cubicBezTo>
                      <a:cubicBezTo>
                        <a:pt x="3532354" y="8102466"/>
                        <a:pt x="3445231" y="7594277"/>
                        <a:pt x="3445231" y="7594277"/>
                      </a:cubicBezTo>
                      <a:lnTo>
                        <a:pt x="3521561" y="7546618"/>
                      </a:lnTo>
                      <a:lnTo>
                        <a:pt x="3125621" y="4617917"/>
                      </a:lnTo>
                      <a:lnTo>
                        <a:pt x="2938210" y="3286608"/>
                      </a:lnTo>
                      <a:cubicBezTo>
                        <a:pt x="3183180" y="3085649"/>
                        <a:pt x="3372646" y="2708436"/>
                        <a:pt x="3450542" y="2495819"/>
                      </a:cubicBezTo>
                      <a:cubicBezTo>
                        <a:pt x="3489747" y="2388793"/>
                        <a:pt x="3479811" y="2354688"/>
                        <a:pt x="3444718" y="2246254"/>
                      </a:cubicBezTo>
                      <a:lnTo>
                        <a:pt x="3191280" y="1460712"/>
                      </a:lnTo>
                      <a:lnTo>
                        <a:pt x="3038865" y="1000011"/>
                      </a:lnTo>
                      <a:cubicBezTo>
                        <a:pt x="2948806" y="762908"/>
                        <a:pt x="2713381" y="566978"/>
                        <a:pt x="2463566" y="514777"/>
                      </a:cubicBezTo>
                      <a:cubicBezTo>
                        <a:pt x="2444673" y="510842"/>
                        <a:pt x="2433831" y="509335"/>
                        <a:pt x="2433831" y="509335"/>
                      </a:cubicBezTo>
                      <a:lnTo>
                        <a:pt x="2286654" y="487522"/>
                      </a:lnTo>
                      <a:lnTo>
                        <a:pt x="2286654" y="295552"/>
                      </a:lnTo>
                      <a:cubicBezTo>
                        <a:pt x="2198039" y="95953"/>
                        <a:pt x="1714609" y="8385"/>
                        <a:pt x="1665957" y="53"/>
                      </a:cubicBezTo>
                      <a:cubicBezTo>
                        <a:pt x="1663853" y="-311"/>
                        <a:pt x="1661919" y="1243"/>
                        <a:pt x="1661797" y="3381"/>
                      </a:cubicBezTo>
                      <a:lnTo>
                        <a:pt x="1650980" y="196469"/>
                      </a:lnTo>
                      <a:lnTo>
                        <a:pt x="1601007" y="438115"/>
                      </a:lnTo>
                      <a:cubicBezTo>
                        <a:pt x="768159" y="577083"/>
                        <a:pt x="677488" y="864152"/>
                        <a:pt x="495633" y="1082381"/>
                      </a:cubicBezTo>
                      <a:cubicBezTo>
                        <a:pt x="350535" y="1256523"/>
                        <a:pt x="185786" y="1623315"/>
                        <a:pt x="99300" y="1855219"/>
                      </a:cubicBezTo>
                      <a:cubicBezTo>
                        <a:pt x="76590" y="1916117"/>
                        <a:pt x="-22157" y="2231072"/>
                        <a:pt x="4543" y="2290391"/>
                      </a:cubicBezTo>
                      <a:cubicBezTo>
                        <a:pt x="181846" y="2684437"/>
                        <a:pt x="1060752" y="3194302"/>
                        <a:pt x="1060752" y="3194302"/>
                      </a:cubicBezTo>
                      <a:cubicBezTo>
                        <a:pt x="901460" y="3636275"/>
                        <a:pt x="661409" y="5111896"/>
                        <a:pt x="661409" y="5111896"/>
                      </a:cubicBezTo>
                      <a:lnTo>
                        <a:pt x="517193" y="6357144"/>
                      </a:lnTo>
                      <a:lnTo>
                        <a:pt x="445807" y="7290107"/>
                      </a:lnTo>
                      <a:cubicBezTo>
                        <a:pt x="443261" y="7319329"/>
                        <a:pt x="455473" y="7345709"/>
                        <a:pt x="484987" y="7347191"/>
                      </a:cubicBezTo>
                      <a:cubicBezTo>
                        <a:pt x="677561" y="7356737"/>
                        <a:pt x="973972" y="7451812"/>
                        <a:pt x="973972" y="7451812"/>
                      </a:cubicBezTo>
                      <a:lnTo>
                        <a:pt x="1017117" y="7614317"/>
                      </a:lnTo>
                      <a:lnTo>
                        <a:pt x="1108571" y="7947515"/>
                      </a:lnTo>
                      <a:lnTo>
                        <a:pt x="1289325" y="8562195"/>
                      </a:lnTo>
                      <a:cubicBezTo>
                        <a:pt x="1321849" y="8681828"/>
                        <a:pt x="1313015" y="8805832"/>
                        <a:pt x="1275572" y="8923473"/>
                      </a:cubicBezTo>
                      <a:cubicBezTo>
                        <a:pt x="1267300" y="8949416"/>
                        <a:pt x="1261671" y="8976136"/>
                        <a:pt x="1259420" y="9003244"/>
                      </a:cubicBezTo>
                      <a:lnTo>
                        <a:pt x="1259420" y="9003244"/>
                      </a:lnTo>
                      <a:cubicBezTo>
                        <a:pt x="1270995" y="9085906"/>
                        <a:pt x="1308928" y="9162714"/>
                        <a:pt x="1367637" y="9222469"/>
                      </a:cubicBezTo>
                      <a:lnTo>
                        <a:pt x="1503949" y="9336248"/>
                      </a:lnTo>
                      <a:lnTo>
                        <a:pt x="1692265" y="9526033"/>
                      </a:lnTo>
                      <a:cubicBezTo>
                        <a:pt x="1817491" y="9616443"/>
                        <a:pt x="2035541" y="9661138"/>
                        <a:pt x="2190379" y="9660944"/>
                      </a:cubicBezTo>
                      <a:cubicBezTo>
                        <a:pt x="2448809" y="9660652"/>
                        <a:pt x="2521467" y="9483378"/>
                        <a:pt x="2465352" y="9437808"/>
                      </a:cubicBezTo>
                      <a:cubicBezTo>
                        <a:pt x="2191504" y="9215255"/>
                        <a:pt x="1959505" y="9011455"/>
                        <a:pt x="1836164" y="8901150"/>
                      </a:cubicBezTo>
                      <a:cubicBezTo>
                        <a:pt x="1774322" y="8845839"/>
                        <a:pt x="1730785" y="8773332"/>
                        <a:pt x="1711134" y="8693050"/>
                      </a:cubicBezTo>
                      <a:lnTo>
                        <a:pt x="1673984" y="8541135"/>
                      </a:lnTo>
                      <a:cubicBezTo>
                        <a:pt x="1658860" y="8479290"/>
                        <a:pt x="1650001" y="8416110"/>
                        <a:pt x="1647554" y="8352517"/>
                      </a:cubicBezTo>
                      <a:lnTo>
                        <a:pt x="1624011" y="7783357"/>
                      </a:lnTo>
                      <a:cubicBezTo>
                        <a:pt x="2349377" y="7787948"/>
                        <a:pt x="2569018" y="7698655"/>
                        <a:pt x="2569018" y="7698655"/>
                      </a:cubicBezTo>
                      <a:cubicBezTo>
                        <a:pt x="2687489" y="7762783"/>
                        <a:pt x="2897683" y="7735504"/>
                        <a:pt x="2897683" y="7735504"/>
                      </a:cubicBezTo>
                      <a:lnTo>
                        <a:pt x="3174272" y="8429616"/>
                      </a:lnTo>
                      <a:cubicBezTo>
                        <a:pt x="3212889" y="8541791"/>
                        <a:pt x="3222483" y="8705001"/>
                        <a:pt x="3215361" y="8823322"/>
                      </a:cubicBezTo>
                      <a:lnTo>
                        <a:pt x="3198720" y="8909603"/>
                      </a:lnTo>
                      <a:cubicBezTo>
                        <a:pt x="3128435" y="9162131"/>
                        <a:pt x="3443714" y="9219895"/>
                        <a:pt x="3443714" y="9219895"/>
                      </a:cubicBezTo>
                      <a:lnTo>
                        <a:pt x="4065952" y="9217951"/>
                      </a:lnTo>
                      <a:cubicBezTo>
                        <a:pt x="4099235" y="9217854"/>
                        <a:pt x="4132420" y="9221328"/>
                        <a:pt x="4164895" y="9228542"/>
                      </a:cubicBezTo>
                      <a:cubicBezTo>
                        <a:pt x="4883750" y="9388255"/>
                        <a:pt x="4795968" y="9139346"/>
                        <a:pt x="4795968" y="9139346"/>
                      </a:cubicBezTo>
                      <a:close/>
                      <a:moveTo>
                        <a:pt x="1146406" y="2828263"/>
                      </a:moveTo>
                      <a:lnTo>
                        <a:pt x="816834" y="2558780"/>
                      </a:lnTo>
                      <a:lnTo>
                        <a:pt x="488168" y="2221745"/>
                      </a:lnTo>
                      <a:cubicBezTo>
                        <a:pt x="478991" y="2212927"/>
                        <a:pt x="478037" y="2184215"/>
                        <a:pt x="486627" y="2174814"/>
                      </a:cubicBezTo>
                      <a:lnTo>
                        <a:pt x="963939" y="1638423"/>
                      </a:lnTo>
                      <a:cubicBezTo>
                        <a:pt x="963914" y="1638423"/>
                        <a:pt x="1288983" y="2255946"/>
                        <a:pt x="1146406" y="2828263"/>
                      </a:cubicBezTo>
                      <a:close/>
                      <a:moveTo>
                        <a:pt x="2892642" y="2119164"/>
                      </a:moveTo>
                      <a:lnTo>
                        <a:pt x="3015421" y="2451245"/>
                      </a:lnTo>
                      <a:lnTo>
                        <a:pt x="2869662" y="2818960"/>
                      </a:lnTo>
                      <a:cubicBezTo>
                        <a:pt x="2772727" y="2530360"/>
                        <a:pt x="2892642" y="2119164"/>
                        <a:pt x="2892642" y="2119164"/>
                      </a:cubicBezTo>
                      <a:close/>
                    </a:path>
                  </a:pathLst>
                </a:custGeom>
                <a:solidFill>
                  <a:srgbClr val="FFFFFF"/>
                </a:solidFill>
                <a:ln w="24454"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F1C7B02-1C65-2294-C050-E5EAA07DDF30}"/>
                    </a:ext>
                  </a:extLst>
                </p:cNvPr>
                <p:cNvSpPr/>
                <p:nvPr/>
              </p:nvSpPr>
              <p:spPr>
                <a:xfrm>
                  <a:off x="6572408" y="2802240"/>
                  <a:ext cx="3136345" cy="2441977"/>
                </a:xfrm>
                <a:custGeom>
                  <a:avLst/>
                  <a:gdLst>
                    <a:gd name="connsiteX0" fmla="*/ 3136175 w 3136345"/>
                    <a:gd name="connsiteY0" fmla="*/ 1712859 h 2441977"/>
                    <a:gd name="connsiteX1" fmla="*/ 2816858 w 3136345"/>
                    <a:gd name="connsiteY1" fmla="*/ 742172 h 2441977"/>
                    <a:gd name="connsiteX2" fmla="*/ 2305798 w 3136345"/>
                    <a:gd name="connsiteY2" fmla="*/ 330393 h 2441977"/>
                    <a:gd name="connsiteX3" fmla="*/ 2139728 w 3136345"/>
                    <a:gd name="connsiteY3" fmla="*/ 288977 h 2441977"/>
                    <a:gd name="connsiteX4" fmla="*/ 2093352 w 3136345"/>
                    <a:gd name="connsiteY4" fmla="*/ 210809 h 2441977"/>
                    <a:gd name="connsiteX5" fmla="*/ 1949919 w 3136345"/>
                    <a:gd name="connsiteY5" fmla="*/ 154114 h 2441977"/>
                    <a:gd name="connsiteX6" fmla="*/ 1494754 w 3136345"/>
                    <a:gd name="connsiteY6" fmla="*/ 4410 h 2441977"/>
                    <a:gd name="connsiteX7" fmla="*/ 1470086 w 3136345"/>
                    <a:gd name="connsiteY7" fmla="*/ 11891 h 2441977"/>
                    <a:gd name="connsiteX8" fmla="*/ 1450508 w 3136345"/>
                    <a:gd name="connsiteY8" fmla="*/ 111654 h 2441977"/>
                    <a:gd name="connsiteX9" fmla="*/ 1421728 w 3136345"/>
                    <a:gd name="connsiteY9" fmla="*/ 204955 h 2441977"/>
                    <a:gd name="connsiteX10" fmla="*/ 1397598 w 3136345"/>
                    <a:gd name="connsiteY10" fmla="*/ 235926 h 2441977"/>
                    <a:gd name="connsiteX11" fmla="*/ 863461 w 3136345"/>
                    <a:gd name="connsiteY11" fmla="*/ 389760 h 2441977"/>
                    <a:gd name="connsiteX12" fmla="*/ 47 w 3136345"/>
                    <a:gd name="connsiteY12" fmla="*/ 1478890 h 2441977"/>
                    <a:gd name="connsiteX13" fmla="*/ 167194 w 3136345"/>
                    <a:gd name="connsiteY13" fmla="*/ 1676520 h 2441977"/>
                    <a:gd name="connsiteX14" fmla="*/ 402081 w 3136345"/>
                    <a:gd name="connsiteY14" fmla="*/ 1815537 h 2441977"/>
                    <a:gd name="connsiteX15" fmla="*/ 766673 w 3136345"/>
                    <a:gd name="connsiteY15" fmla="*/ 1432105 h 2441977"/>
                    <a:gd name="connsiteX16" fmla="*/ 802525 w 3136345"/>
                    <a:gd name="connsiteY16" fmla="*/ 1448842 h 2441977"/>
                    <a:gd name="connsiteX17" fmla="*/ 985090 w 3136345"/>
                    <a:gd name="connsiteY17" fmla="*/ 2015086 h 2441977"/>
                    <a:gd name="connsiteX18" fmla="*/ 1009513 w 3136345"/>
                    <a:gd name="connsiteY18" fmla="*/ 2304245 h 2441977"/>
                    <a:gd name="connsiteX19" fmla="*/ 1046491 w 3136345"/>
                    <a:gd name="connsiteY19" fmla="*/ 2325596 h 2441977"/>
                    <a:gd name="connsiteX20" fmla="*/ 2636520 w 3136345"/>
                    <a:gd name="connsiteY20" fmla="*/ 2367304 h 2441977"/>
                    <a:gd name="connsiteX21" fmla="*/ 2648217 w 3136345"/>
                    <a:gd name="connsiteY21" fmla="*/ 2339685 h 2441977"/>
                    <a:gd name="connsiteX22" fmla="*/ 2693051 w 3136345"/>
                    <a:gd name="connsiteY22" fmla="*/ 1919210 h 2441977"/>
                    <a:gd name="connsiteX23" fmla="*/ 2739794 w 3136345"/>
                    <a:gd name="connsiteY23" fmla="*/ 1895964 h 2441977"/>
                    <a:gd name="connsiteX24" fmla="*/ 2775744 w 3136345"/>
                    <a:gd name="connsiteY24" fmla="*/ 1944060 h 2441977"/>
                    <a:gd name="connsiteX25" fmla="*/ 3041956 w 3136345"/>
                    <a:gd name="connsiteY25" fmla="*/ 1883017 h 2441977"/>
                    <a:gd name="connsiteX26" fmla="*/ 3121173 w 3136345"/>
                    <a:gd name="connsiteY26" fmla="*/ 1753328 h 2441977"/>
                    <a:gd name="connsiteX27" fmla="*/ 3136175 w 3136345"/>
                    <a:gd name="connsiteY27" fmla="*/ 1712859 h 244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6345" h="2441977">
                      <a:moveTo>
                        <a:pt x="3136175" y="1712859"/>
                      </a:moveTo>
                      <a:cubicBezTo>
                        <a:pt x="3034639" y="1391807"/>
                        <a:pt x="2949963" y="1051613"/>
                        <a:pt x="2816858" y="742172"/>
                      </a:cubicBezTo>
                      <a:cubicBezTo>
                        <a:pt x="2735217" y="538517"/>
                        <a:pt x="2515038" y="404237"/>
                        <a:pt x="2305798" y="330393"/>
                      </a:cubicBezTo>
                      <a:cubicBezTo>
                        <a:pt x="2250906" y="311325"/>
                        <a:pt x="2194375" y="299957"/>
                        <a:pt x="2139728" y="288977"/>
                      </a:cubicBezTo>
                      <a:cubicBezTo>
                        <a:pt x="2108427" y="286305"/>
                        <a:pt x="2091517" y="228444"/>
                        <a:pt x="2093352" y="210809"/>
                      </a:cubicBezTo>
                      <a:cubicBezTo>
                        <a:pt x="2095971" y="88092"/>
                        <a:pt x="2096240" y="173498"/>
                        <a:pt x="1949919" y="154114"/>
                      </a:cubicBezTo>
                      <a:cubicBezTo>
                        <a:pt x="1787862" y="142552"/>
                        <a:pt x="1614743" y="113694"/>
                        <a:pt x="1494754" y="4410"/>
                      </a:cubicBezTo>
                      <a:cubicBezTo>
                        <a:pt x="1487045" y="-4092"/>
                        <a:pt x="1471603" y="402"/>
                        <a:pt x="1470086" y="11891"/>
                      </a:cubicBezTo>
                      <a:cubicBezTo>
                        <a:pt x="1464629" y="45777"/>
                        <a:pt x="1458046" y="79347"/>
                        <a:pt x="1450508" y="111654"/>
                      </a:cubicBezTo>
                      <a:cubicBezTo>
                        <a:pt x="1441967" y="147726"/>
                        <a:pt x="1434723" y="175757"/>
                        <a:pt x="1421728" y="204955"/>
                      </a:cubicBezTo>
                      <a:cubicBezTo>
                        <a:pt x="1414754" y="222444"/>
                        <a:pt x="1403178" y="234614"/>
                        <a:pt x="1397598" y="235926"/>
                      </a:cubicBezTo>
                      <a:cubicBezTo>
                        <a:pt x="1219830" y="277730"/>
                        <a:pt x="1032713" y="326871"/>
                        <a:pt x="863461" y="389760"/>
                      </a:cubicBezTo>
                      <a:cubicBezTo>
                        <a:pt x="449509" y="588143"/>
                        <a:pt x="188974" y="1055573"/>
                        <a:pt x="47" y="1478890"/>
                      </a:cubicBezTo>
                      <a:cubicBezTo>
                        <a:pt x="-2719" y="1548920"/>
                        <a:pt x="118591" y="1631630"/>
                        <a:pt x="167194" y="1676520"/>
                      </a:cubicBezTo>
                      <a:cubicBezTo>
                        <a:pt x="236916" y="1731029"/>
                        <a:pt x="316305" y="1787554"/>
                        <a:pt x="402081" y="1815537"/>
                      </a:cubicBezTo>
                      <a:cubicBezTo>
                        <a:pt x="522339" y="1697119"/>
                        <a:pt x="655665" y="1567260"/>
                        <a:pt x="766673" y="1432105"/>
                      </a:cubicBezTo>
                      <a:cubicBezTo>
                        <a:pt x="798315" y="1393580"/>
                        <a:pt x="800665" y="1444008"/>
                        <a:pt x="802525" y="1448842"/>
                      </a:cubicBezTo>
                      <a:cubicBezTo>
                        <a:pt x="881767" y="1632651"/>
                        <a:pt x="959345" y="1848670"/>
                        <a:pt x="985090" y="2015086"/>
                      </a:cubicBezTo>
                      <a:cubicBezTo>
                        <a:pt x="1003297" y="2120509"/>
                        <a:pt x="1011275" y="2215097"/>
                        <a:pt x="1009513" y="2304245"/>
                      </a:cubicBezTo>
                      <a:cubicBezTo>
                        <a:pt x="1010052" y="2321977"/>
                        <a:pt x="1034230" y="2320811"/>
                        <a:pt x="1046491" y="2325596"/>
                      </a:cubicBezTo>
                      <a:cubicBezTo>
                        <a:pt x="1575000" y="2424849"/>
                        <a:pt x="2119562" y="2507657"/>
                        <a:pt x="2636520" y="2367304"/>
                      </a:cubicBezTo>
                      <a:cubicBezTo>
                        <a:pt x="2649319" y="2364413"/>
                        <a:pt x="2648119" y="2350057"/>
                        <a:pt x="2648217" y="2339685"/>
                      </a:cubicBezTo>
                      <a:cubicBezTo>
                        <a:pt x="2653210" y="2200717"/>
                        <a:pt x="2668065" y="2051304"/>
                        <a:pt x="2693051" y="1919210"/>
                      </a:cubicBezTo>
                      <a:cubicBezTo>
                        <a:pt x="2693834" y="1915008"/>
                        <a:pt x="2736025" y="1882895"/>
                        <a:pt x="2739794" y="1895964"/>
                      </a:cubicBezTo>
                      <a:cubicBezTo>
                        <a:pt x="2747551" y="1911923"/>
                        <a:pt x="2748653" y="1959460"/>
                        <a:pt x="2775744" y="1944060"/>
                      </a:cubicBezTo>
                      <a:cubicBezTo>
                        <a:pt x="2875053" y="1943428"/>
                        <a:pt x="2956914" y="1937404"/>
                        <a:pt x="3041956" y="1883017"/>
                      </a:cubicBezTo>
                      <a:cubicBezTo>
                        <a:pt x="3090509" y="1843836"/>
                        <a:pt x="3101081" y="1801910"/>
                        <a:pt x="3121173" y="1753328"/>
                      </a:cubicBezTo>
                      <a:cubicBezTo>
                        <a:pt x="3124477" y="1739166"/>
                        <a:pt x="3138010" y="1727482"/>
                        <a:pt x="3136175" y="1712859"/>
                      </a:cubicBezTo>
                      <a:close/>
                    </a:path>
                  </a:pathLst>
                </a:custGeom>
                <a:solidFill>
                  <a:srgbClr val="FFFFFF"/>
                </a:solidFill>
                <a:ln w="24454"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84F6A1F-2D76-2F67-89A5-F6FEEEB9B95C}"/>
                    </a:ext>
                  </a:extLst>
                </p:cNvPr>
                <p:cNvSpPr/>
                <p:nvPr/>
              </p:nvSpPr>
              <p:spPr>
                <a:xfrm>
                  <a:off x="6360047" y="2568525"/>
                  <a:ext cx="4860104" cy="9723669"/>
                </a:xfrm>
                <a:custGeom>
                  <a:avLst/>
                  <a:gdLst>
                    <a:gd name="connsiteX0" fmla="*/ 4851858 w 4860104"/>
                    <a:gd name="connsiteY0" fmla="*/ 9132177 h 9723669"/>
                    <a:gd name="connsiteX1" fmla="*/ 4439202 w 4860104"/>
                    <a:gd name="connsiteY1" fmla="*/ 8925413 h 9723669"/>
                    <a:gd name="connsiteX2" fmla="*/ 3852180 w 4860104"/>
                    <a:gd name="connsiteY2" fmla="*/ 8632222 h 9723669"/>
                    <a:gd name="connsiteX3" fmla="*/ 3497598 w 4860104"/>
                    <a:gd name="connsiteY3" fmla="*/ 7641301 h 9723669"/>
                    <a:gd name="connsiteX4" fmla="*/ 3581123 w 4860104"/>
                    <a:gd name="connsiteY4" fmla="*/ 7454819 h 9723669"/>
                    <a:gd name="connsiteX5" fmla="*/ 2998579 w 4860104"/>
                    <a:gd name="connsiteY5" fmla="*/ 3314732 h 9723669"/>
                    <a:gd name="connsiteX6" fmla="*/ 3529779 w 4860104"/>
                    <a:gd name="connsiteY6" fmla="*/ 2386627 h 9723669"/>
                    <a:gd name="connsiteX7" fmla="*/ 3471584 w 4860104"/>
                    <a:gd name="connsiteY7" fmla="*/ 2139711 h 9723669"/>
                    <a:gd name="connsiteX8" fmla="*/ 3239144 w 4860104"/>
                    <a:gd name="connsiteY8" fmla="*/ 1393738 h 9723669"/>
                    <a:gd name="connsiteX9" fmla="*/ 3001320 w 4860104"/>
                    <a:gd name="connsiteY9" fmla="*/ 823801 h 9723669"/>
                    <a:gd name="connsiteX10" fmla="*/ 2334884 w 4860104"/>
                    <a:gd name="connsiteY10" fmla="*/ 483098 h 9723669"/>
                    <a:gd name="connsiteX11" fmla="*/ 2333563 w 4860104"/>
                    <a:gd name="connsiteY11" fmla="*/ 382849 h 9723669"/>
                    <a:gd name="connsiteX12" fmla="*/ 2341810 w 4860104"/>
                    <a:gd name="connsiteY12" fmla="*/ 314762 h 9723669"/>
                    <a:gd name="connsiteX13" fmla="*/ 2299228 w 4860104"/>
                    <a:gd name="connsiteY13" fmla="*/ 356761 h 9723669"/>
                    <a:gd name="connsiteX14" fmla="*/ 1962462 w 4860104"/>
                    <a:gd name="connsiteY14" fmla="*/ 333927 h 9723669"/>
                    <a:gd name="connsiteX15" fmla="*/ 1704374 w 4860104"/>
                    <a:gd name="connsiteY15" fmla="*/ 205671 h 9723669"/>
                    <a:gd name="connsiteX16" fmla="*/ 1711839 w 4860104"/>
                    <a:gd name="connsiteY16" fmla="*/ 14284 h 9723669"/>
                    <a:gd name="connsiteX17" fmla="*/ 1673539 w 4860104"/>
                    <a:gd name="connsiteY17" fmla="*/ 24753 h 9723669"/>
                    <a:gd name="connsiteX18" fmla="*/ 1601933 w 4860104"/>
                    <a:gd name="connsiteY18" fmla="*/ 443163 h 9723669"/>
                    <a:gd name="connsiteX19" fmla="*/ 425196 w 4860104"/>
                    <a:gd name="connsiteY19" fmla="*/ 1192221 h 9723669"/>
                    <a:gd name="connsiteX20" fmla="*/ 1846 w 4860104"/>
                    <a:gd name="connsiteY20" fmla="*/ 2241101 h 9723669"/>
                    <a:gd name="connsiteX21" fmla="*/ 19809 w 4860104"/>
                    <a:gd name="connsiteY21" fmla="*/ 2313755 h 9723669"/>
                    <a:gd name="connsiteX22" fmla="*/ 1062950 w 4860104"/>
                    <a:gd name="connsiteY22" fmla="*/ 3226338 h 9723669"/>
                    <a:gd name="connsiteX23" fmla="*/ 589505 w 4860104"/>
                    <a:gd name="connsiteY23" fmla="*/ 5625693 h 9723669"/>
                    <a:gd name="connsiteX24" fmla="*/ 464303 w 4860104"/>
                    <a:gd name="connsiteY24" fmla="*/ 7356271 h 9723669"/>
                    <a:gd name="connsiteX25" fmla="*/ 590630 w 4860104"/>
                    <a:gd name="connsiteY25" fmla="*/ 7402545 h 9723669"/>
                    <a:gd name="connsiteX26" fmla="*/ 947880 w 4860104"/>
                    <a:gd name="connsiteY26" fmla="*/ 7487831 h 9723669"/>
                    <a:gd name="connsiteX27" fmla="*/ 997706 w 4860104"/>
                    <a:gd name="connsiteY27" fmla="*/ 7553586 h 9723669"/>
                    <a:gd name="connsiteX28" fmla="*/ 1320939 w 4860104"/>
                    <a:gd name="connsiteY28" fmla="*/ 8840055 h 9723669"/>
                    <a:gd name="connsiteX29" fmla="*/ 1314870 w 4860104"/>
                    <a:gd name="connsiteY29" fmla="*/ 9197252 h 9723669"/>
                    <a:gd name="connsiteX30" fmla="*/ 1556193 w 4860104"/>
                    <a:gd name="connsiteY30" fmla="*/ 9437124 h 9723669"/>
                    <a:gd name="connsiteX31" fmla="*/ 2517278 w 4860104"/>
                    <a:gd name="connsiteY31" fmla="*/ 9596934 h 9723669"/>
                    <a:gd name="connsiteX32" fmla="*/ 2315355 w 4860104"/>
                    <a:gd name="connsiteY32" fmla="*/ 9256011 h 9723669"/>
                    <a:gd name="connsiteX33" fmla="*/ 1811344 w 4860104"/>
                    <a:gd name="connsiteY33" fmla="*/ 8815861 h 9723669"/>
                    <a:gd name="connsiteX34" fmla="*/ 1681248 w 4860104"/>
                    <a:gd name="connsiteY34" fmla="*/ 7833126 h 9723669"/>
                    <a:gd name="connsiteX35" fmla="*/ 2608512 w 4860104"/>
                    <a:gd name="connsiteY35" fmla="*/ 7754593 h 9723669"/>
                    <a:gd name="connsiteX36" fmla="*/ 2912289 w 4860104"/>
                    <a:gd name="connsiteY36" fmla="*/ 7787847 h 9723669"/>
                    <a:gd name="connsiteX37" fmla="*/ 3230578 w 4860104"/>
                    <a:gd name="connsiteY37" fmla="*/ 8752583 h 9723669"/>
                    <a:gd name="connsiteX38" fmla="*/ 3302993 w 4860104"/>
                    <a:gd name="connsiteY38" fmla="*/ 9200944 h 9723669"/>
                    <a:gd name="connsiteX39" fmla="*/ 3472563 w 4860104"/>
                    <a:gd name="connsiteY39" fmla="*/ 9259898 h 9723669"/>
                    <a:gd name="connsiteX40" fmla="*/ 3722794 w 4860104"/>
                    <a:gd name="connsiteY40" fmla="*/ 9268303 h 9723669"/>
                    <a:gd name="connsiteX41" fmla="*/ 4072776 w 4860104"/>
                    <a:gd name="connsiteY41" fmla="*/ 9267890 h 9723669"/>
                    <a:gd name="connsiteX42" fmla="*/ 4756073 w 4860104"/>
                    <a:gd name="connsiteY42" fmla="*/ 9322155 h 9723669"/>
                    <a:gd name="connsiteX43" fmla="*/ 4851858 w 4860104"/>
                    <a:gd name="connsiteY43" fmla="*/ 9132177 h 9723669"/>
                    <a:gd name="connsiteX44" fmla="*/ 2886813 w 4860104"/>
                    <a:gd name="connsiteY44" fmla="*/ 2698498 h 9723669"/>
                    <a:gd name="connsiteX45" fmla="*/ 2927878 w 4860104"/>
                    <a:gd name="connsiteY45" fmla="*/ 2192616 h 9723669"/>
                    <a:gd name="connsiteX46" fmla="*/ 3026233 w 4860104"/>
                    <a:gd name="connsiteY46" fmla="*/ 2470406 h 9723669"/>
                    <a:gd name="connsiteX47" fmla="*/ 2906171 w 4860104"/>
                    <a:gd name="connsiteY47" fmla="*/ 2789200 h 9723669"/>
                    <a:gd name="connsiteX48" fmla="*/ 2886813 w 4860104"/>
                    <a:gd name="connsiteY48" fmla="*/ 2698498 h 9723669"/>
                    <a:gd name="connsiteX49" fmla="*/ 1180834 w 4860104"/>
                    <a:gd name="connsiteY49" fmla="*/ 2667454 h 9723669"/>
                    <a:gd name="connsiteX50" fmla="*/ 1157071 w 4860104"/>
                    <a:gd name="connsiteY50" fmla="*/ 2798527 h 9723669"/>
                    <a:gd name="connsiteX51" fmla="*/ 529669 w 4860104"/>
                    <a:gd name="connsiteY51" fmla="*/ 2226089 h 9723669"/>
                    <a:gd name="connsiteX52" fmla="*/ 1005317 w 4860104"/>
                    <a:gd name="connsiteY52" fmla="*/ 1705827 h 9723669"/>
                    <a:gd name="connsiteX53" fmla="*/ 1180834 w 4860104"/>
                    <a:gd name="connsiteY53" fmla="*/ 2667454 h 9723669"/>
                    <a:gd name="connsiteX54" fmla="*/ 3455774 w 4860104"/>
                    <a:gd name="connsiteY54" fmla="*/ 2325609 h 9723669"/>
                    <a:gd name="connsiteX55" fmla="*/ 3486659 w 4860104"/>
                    <a:gd name="connsiteY55" fmla="*/ 2388935 h 9723669"/>
                    <a:gd name="connsiteX56" fmla="*/ 2987836 w 4860104"/>
                    <a:gd name="connsiteY56" fmla="*/ 3250046 h 9723669"/>
                    <a:gd name="connsiteX57" fmla="*/ 2916180 w 4860104"/>
                    <a:gd name="connsiteY57" fmla="*/ 2843125 h 9723669"/>
                    <a:gd name="connsiteX58" fmla="*/ 3056016 w 4860104"/>
                    <a:gd name="connsiteY58" fmla="*/ 2492705 h 9723669"/>
                    <a:gd name="connsiteX59" fmla="*/ 3065658 w 4860104"/>
                    <a:gd name="connsiteY59" fmla="*/ 2422796 h 9723669"/>
                    <a:gd name="connsiteX60" fmla="*/ 2986343 w 4860104"/>
                    <a:gd name="connsiteY60" fmla="*/ 2185110 h 9723669"/>
                    <a:gd name="connsiteX61" fmla="*/ 3354214 w 4860104"/>
                    <a:gd name="connsiteY61" fmla="*/ 2009924 h 9723669"/>
                    <a:gd name="connsiteX62" fmla="*/ 3455774 w 4860104"/>
                    <a:gd name="connsiteY62" fmla="*/ 2325609 h 9723669"/>
                    <a:gd name="connsiteX63" fmla="*/ 3026527 w 4860104"/>
                    <a:gd name="connsiteY63" fmla="*/ 2469896 h 9723669"/>
                    <a:gd name="connsiteX64" fmla="*/ 3026576 w 4860104"/>
                    <a:gd name="connsiteY64" fmla="*/ 2469192 h 9723669"/>
                    <a:gd name="connsiteX65" fmla="*/ 3026722 w 4860104"/>
                    <a:gd name="connsiteY65" fmla="*/ 2469580 h 9723669"/>
                    <a:gd name="connsiteX66" fmla="*/ 3026527 w 4860104"/>
                    <a:gd name="connsiteY66" fmla="*/ 2469896 h 9723669"/>
                    <a:gd name="connsiteX67" fmla="*/ 436772 w 4860104"/>
                    <a:gd name="connsiteY67" fmla="*/ 1303157 h 9723669"/>
                    <a:gd name="connsiteX68" fmla="*/ 1066596 w 4860104"/>
                    <a:gd name="connsiteY68" fmla="*/ 643709 h 9723669"/>
                    <a:gd name="connsiteX69" fmla="*/ 1636439 w 4860104"/>
                    <a:gd name="connsiteY69" fmla="*/ 478822 h 9723669"/>
                    <a:gd name="connsiteX70" fmla="*/ 1638984 w 4860104"/>
                    <a:gd name="connsiteY70" fmla="*/ 478847 h 9723669"/>
                    <a:gd name="connsiteX71" fmla="*/ 1648553 w 4860104"/>
                    <a:gd name="connsiteY71" fmla="*/ 444621 h 9723669"/>
                    <a:gd name="connsiteX72" fmla="*/ 1698085 w 4860104"/>
                    <a:gd name="connsiteY72" fmla="*/ 247865 h 9723669"/>
                    <a:gd name="connsiteX73" fmla="*/ 2149456 w 4860104"/>
                    <a:gd name="connsiteY73" fmla="*/ 401189 h 9723669"/>
                    <a:gd name="connsiteX74" fmla="*/ 2294309 w 4860104"/>
                    <a:gd name="connsiteY74" fmla="*/ 390452 h 9723669"/>
                    <a:gd name="connsiteX75" fmla="*/ 2301063 w 4860104"/>
                    <a:gd name="connsiteY75" fmla="*/ 492644 h 9723669"/>
                    <a:gd name="connsiteX76" fmla="*/ 2312174 w 4860104"/>
                    <a:gd name="connsiteY76" fmla="*/ 528813 h 9723669"/>
                    <a:gd name="connsiteX77" fmla="*/ 2332511 w 4860104"/>
                    <a:gd name="connsiteY77" fmla="*/ 579629 h 9723669"/>
                    <a:gd name="connsiteX78" fmla="*/ 2361119 w 4860104"/>
                    <a:gd name="connsiteY78" fmla="*/ 567654 h 9723669"/>
                    <a:gd name="connsiteX79" fmla="*/ 2349739 w 4860104"/>
                    <a:gd name="connsiteY79" fmla="*/ 536465 h 9723669"/>
                    <a:gd name="connsiteX80" fmla="*/ 2926336 w 4860104"/>
                    <a:gd name="connsiteY80" fmla="*/ 833785 h 9723669"/>
                    <a:gd name="connsiteX81" fmla="*/ 3017545 w 4860104"/>
                    <a:gd name="connsiteY81" fmla="*/ 981789 h 9723669"/>
                    <a:gd name="connsiteX82" fmla="*/ 3336202 w 4860104"/>
                    <a:gd name="connsiteY82" fmla="*/ 1950655 h 9723669"/>
                    <a:gd name="connsiteX83" fmla="*/ 3247097 w 4860104"/>
                    <a:gd name="connsiteY83" fmla="*/ 2105339 h 9723669"/>
                    <a:gd name="connsiteX84" fmla="*/ 2980445 w 4860104"/>
                    <a:gd name="connsiteY84" fmla="*/ 2166722 h 9723669"/>
                    <a:gd name="connsiteX85" fmla="*/ 2948728 w 4860104"/>
                    <a:gd name="connsiteY85" fmla="*/ 2085639 h 9723669"/>
                    <a:gd name="connsiteX86" fmla="*/ 2921637 w 4860104"/>
                    <a:gd name="connsiteY86" fmla="*/ 1305756 h 9723669"/>
                    <a:gd name="connsiteX87" fmla="*/ 2896357 w 4860104"/>
                    <a:gd name="connsiteY87" fmla="*/ 1320428 h 9723669"/>
                    <a:gd name="connsiteX88" fmla="*/ 2895134 w 4860104"/>
                    <a:gd name="connsiteY88" fmla="*/ 2137743 h 9723669"/>
                    <a:gd name="connsiteX89" fmla="*/ 2847192 w 4860104"/>
                    <a:gd name="connsiteY89" fmla="*/ 2587124 h 9723669"/>
                    <a:gd name="connsiteX90" fmla="*/ 1237659 w 4860104"/>
                    <a:gd name="connsiteY90" fmla="*/ 2538275 h 9723669"/>
                    <a:gd name="connsiteX91" fmla="*/ 1029716 w 4860104"/>
                    <a:gd name="connsiteY91" fmla="*/ 1677504 h 9723669"/>
                    <a:gd name="connsiteX92" fmla="*/ 1173199 w 4860104"/>
                    <a:gd name="connsiteY92" fmla="*/ 1478392 h 9723669"/>
                    <a:gd name="connsiteX93" fmla="*/ 1203838 w 4860104"/>
                    <a:gd name="connsiteY93" fmla="*/ 1319311 h 9723669"/>
                    <a:gd name="connsiteX94" fmla="*/ 1057248 w 4860104"/>
                    <a:gd name="connsiteY94" fmla="*/ 1541086 h 9723669"/>
                    <a:gd name="connsiteX95" fmla="*/ 615519 w 4860104"/>
                    <a:gd name="connsiteY95" fmla="*/ 2035017 h 9723669"/>
                    <a:gd name="connsiteX96" fmla="*/ 389980 w 4860104"/>
                    <a:gd name="connsiteY96" fmla="*/ 1899158 h 9723669"/>
                    <a:gd name="connsiteX97" fmla="*/ 227067 w 4860104"/>
                    <a:gd name="connsiteY97" fmla="*/ 1718094 h 9723669"/>
                    <a:gd name="connsiteX98" fmla="*/ 436772 w 4860104"/>
                    <a:gd name="connsiteY98" fmla="*/ 1303157 h 9723669"/>
                    <a:gd name="connsiteX99" fmla="*/ 945849 w 4860104"/>
                    <a:gd name="connsiteY99" fmla="*/ 3085986 h 9723669"/>
                    <a:gd name="connsiteX100" fmla="*/ 47463 w 4860104"/>
                    <a:gd name="connsiteY100" fmla="*/ 2300929 h 9723669"/>
                    <a:gd name="connsiteX101" fmla="*/ 207146 w 4860104"/>
                    <a:gd name="connsiteY101" fmla="*/ 1766554 h 9723669"/>
                    <a:gd name="connsiteX102" fmla="*/ 597556 w 4860104"/>
                    <a:gd name="connsiteY102" fmla="*/ 2055591 h 9723669"/>
                    <a:gd name="connsiteX103" fmla="*/ 499274 w 4860104"/>
                    <a:gd name="connsiteY103" fmla="*/ 2247562 h 9723669"/>
                    <a:gd name="connsiteX104" fmla="*/ 1219745 w 4860104"/>
                    <a:gd name="connsiteY104" fmla="*/ 2912427 h 9723669"/>
                    <a:gd name="connsiteX105" fmla="*/ 1495061 w 4860104"/>
                    <a:gd name="connsiteY105" fmla="*/ 3043598 h 9723669"/>
                    <a:gd name="connsiteX106" fmla="*/ 1765947 w 4860104"/>
                    <a:gd name="connsiteY106" fmla="*/ 3031137 h 9723669"/>
                    <a:gd name="connsiteX107" fmla="*/ 1966426 w 4860104"/>
                    <a:gd name="connsiteY107" fmla="*/ 3117491 h 9723669"/>
                    <a:gd name="connsiteX108" fmla="*/ 1791644 w 4860104"/>
                    <a:gd name="connsiteY108" fmla="*/ 3146931 h 9723669"/>
                    <a:gd name="connsiteX109" fmla="*/ 1768346 w 4860104"/>
                    <a:gd name="connsiteY109" fmla="*/ 3176760 h 9723669"/>
                    <a:gd name="connsiteX110" fmla="*/ 1358578 w 4860104"/>
                    <a:gd name="connsiteY110" fmla="*/ 3491157 h 9723669"/>
                    <a:gd name="connsiteX111" fmla="*/ 1243581 w 4860104"/>
                    <a:gd name="connsiteY111" fmla="*/ 3300280 h 9723669"/>
                    <a:gd name="connsiteX112" fmla="*/ 1170996 w 4860104"/>
                    <a:gd name="connsiteY112" fmla="*/ 3236734 h 9723669"/>
                    <a:gd name="connsiteX113" fmla="*/ 945849 w 4860104"/>
                    <a:gd name="connsiteY113" fmla="*/ 3085986 h 9723669"/>
                    <a:gd name="connsiteX114" fmla="*/ 1687831 w 4860104"/>
                    <a:gd name="connsiteY114" fmla="*/ 8675921 h 9723669"/>
                    <a:gd name="connsiteX115" fmla="*/ 1961532 w 4860104"/>
                    <a:gd name="connsiteY115" fmla="*/ 9057676 h 9723669"/>
                    <a:gd name="connsiteX116" fmla="*/ 2209071 w 4860104"/>
                    <a:gd name="connsiteY116" fmla="*/ 9261696 h 9723669"/>
                    <a:gd name="connsiteX117" fmla="*/ 1826076 w 4860104"/>
                    <a:gd name="connsiteY117" fmla="*/ 9433602 h 9723669"/>
                    <a:gd name="connsiteX118" fmla="*/ 1822650 w 4860104"/>
                    <a:gd name="connsiteY118" fmla="*/ 9433893 h 9723669"/>
                    <a:gd name="connsiteX119" fmla="*/ 1481185 w 4860104"/>
                    <a:gd name="connsiteY119" fmla="*/ 9019345 h 9723669"/>
                    <a:gd name="connsiteX120" fmla="*/ 1389511 w 4860104"/>
                    <a:gd name="connsiteY120" fmla="*/ 8843723 h 9723669"/>
                    <a:gd name="connsiteX121" fmla="*/ 1099683 w 4860104"/>
                    <a:gd name="connsiteY121" fmla="*/ 7703558 h 9723669"/>
                    <a:gd name="connsiteX122" fmla="*/ 1645420 w 4860104"/>
                    <a:gd name="connsiteY122" fmla="*/ 7830381 h 9723669"/>
                    <a:gd name="connsiteX123" fmla="*/ 1687831 w 4860104"/>
                    <a:gd name="connsiteY123" fmla="*/ 8675921 h 9723669"/>
                    <a:gd name="connsiteX124" fmla="*/ 3112425 w 4860104"/>
                    <a:gd name="connsiteY124" fmla="*/ 8115288 h 9723669"/>
                    <a:gd name="connsiteX125" fmla="*/ 2965174 w 4860104"/>
                    <a:gd name="connsiteY125" fmla="*/ 7782819 h 9723669"/>
                    <a:gd name="connsiteX126" fmla="*/ 3461599 w 4860104"/>
                    <a:gd name="connsiteY126" fmla="*/ 7658936 h 9723669"/>
                    <a:gd name="connsiteX127" fmla="*/ 3787230 w 4860104"/>
                    <a:gd name="connsiteY127" fmla="*/ 8676480 h 9723669"/>
                    <a:gd name="connsiteX128" fmla="*/ 4339722 w 4860104"/>
                    <a:gd name="connsiteY128" fmla="*/ 8970934 h 9723669"/>
                    <a:gd name="connsiteX129" fmla="*/ 4064210 w 4860104"/>
                    <a:gd name="connsiteY129" fmla="*/ 9095983 h 9723669"/>
                    <a:gd name="connsiteX130" fmla="*/ 3774945 w 4860104"/>
                    <a:gd name="connsiteY130" fmla="*/ 9055661 h 9723669"/>
                    <a:gd name="connsiteX131" fmla="*/ 3517837 w 4860104"/>
                    <a:gd name="connsiteY131" fmla="*/ 8978926 h 9723669"/>
                    <a:gd name="connsiteX132" fmla="*/ 3279254 w 4860104"/>
                    <a:gd name="connsiteY132" fmla="*/ 8760526 h 9723669"/>
                    <a:gd name="connsiteX133" fmla="*/ 3293350 w 4860104"/>
                    <a:gd name="connsiteY133" fmla="*/ 8723750 h 9723669"/>
                    <a:gd name="connsiteX134" fmla="*/ 3293253 w 4860104"/>
                    <a:gd name="connsiteY134" fmla="*/ 8724066 h 9723669"/>
                    <a:gd name="connsiteX135" fmla="*/ 3112425 w 4860104"/>
                    <a:gd name="connsiteY135" fmla="*/ 8115288 h 972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4860104" h="9723669">
                      <a:moveTo>
                        <a:pt x="4851858" y="9132177"/>
                      </a:moveTo>
                      <a:cubicBezTo>
                        <a:pt x="4780496" y="8981185"/>
                        <a:pt x="4583958" y="8963744"/>
                        <a:pt x="4439202" y="8925413"/>
                      </a:cubicBezTo>
                      <a:cubicBezTo>
                        <a:pt x="4222229" y="8875981"/>
                        <a:pt x="4041867" y="8740632"/>
                        <a:pt x="3852180" y="8632222"/>
                      </a:cubicBezTo>
                      <a:cubicBezTo>
                        <a:pt x="3619422" y="8353582"/>
                        <a:pt x="3575103" y="7982417"/>
                        <a:pt x="3497598" y="7641301"/>
                      </a:cubicBezTo>
                      <a:cubicBezTo>
                        <a:pt x="3606599" y="7581496"/>
                        <a:pt x="3593506" y="7569472"/>
                        <a:pt x="3581123" y="7454819"/>
                      </a:cubicBezTo>
                      <a:cubicBezTo>
                        <a:pt x="3369851" y="6077236"/>
                        <a:pt x="3216458" y="4691393"/>
                        <a:pt x="2998579" y="3314732"/>
                      </a:cubicBezTo>
                      <a:cubicBezTo>
                        <a:pt x="3240857" y="3071508"/>
                        <a:pt x="3493584" y="2735395"/>
                        <a:pt x="3529779" y="2386627"/>
                      </a:cubicBezTo>
                      <a:cubicBezTo>
                        <a:pt x="3573096" y="2370789"/>
                        <a:pt x="3478118" y="2182875"/>
                        <a:pt x="3471584" y="2139711"/>
                      </a:cubicBezTo>
                      <a:cubicBezTo>
                        <a:pt x="3391412" y="1891895"/>
                        <a:pt x="3319854" y="1641408"/>
                        <a:pt x="3239144" y="1393738"/>
                      </a:cubicBezTo>
                      <a:cubicBezTo>
                        <a:pt x="3171012" y="1200553"/>
                        <a:pt x="3117515" y="995100"/>
                        <a:pt x="3001320" y="823801"/>
                      </a:cubicBezTo>
                      <a:cubicBezTo>
                        <a:pt x="2843790" y="636859"/>
                        <a:pt x="2582497" y="490895"/>
                        <a:pt x="2334884" y="483098"/>
                      </a:cubicBezTo>
                      <a:cubicBezTo>
                        <a:pt x="2328130" y="450208"/>
                        <a:pt x="2327983" y="415958"/>
                        <a:pt x="2333563" y="382849"/>
                      </a:cubicBezTo>
                      <a:cubicBezTo>
                        <a:pt x="2337209" y="361376"/>
                        <a:pt x="2347218" y="336259"/>
                        <a:pt x="2341810" y="314762"/>
                      </a:cubicBezTo>
                      <a:cubicBezTo>
                        <a:pt x="2320984" y="283208"/>
                        <a:pt x="2300721" y="336648"/>
                        <a:pt x="2299228" y="356761"/>
                      </a:cubicBezTo>
                      <a:cubicBezTo>
                        <a:pt x="2187413" y="376363"/>
                        <a:pt x="2072294" y="357805"/>
                        <a:pt x="1962462" y="333927"/>
                      </a:cubicBezTo>
                      <a:cubicBezTo>
                        <a:pt x="1865991" y="314446"/>
                        <a:pt x="1778306" y="269144"/>
                        <a:pt x="1704374" y="205671"/>
                      </a:cubicBezTo>
                      <a:cubicBezTo>
                        <a:pt x="1711716" y="142248"/>
                        <a:pt x="1720331" y="77926"/>
                        <a:pt x="1711839" y="14284"/>
                      </a:cubicBezTo>
                      <a:cubicBezTo>
                        <a:pt x="1708094" y="-10809"/>
                        <a:pt x="1670088" y="1"/>
                        <a:pt x="1673539" y="24753"/>
                      </a:cubicBezTo>
                      <a:cubicBezTo>
                        <a:pt x="1680245" y="162750"/>
                        <a:pt x="1652664" y="313984"/>
                        <a:pt x="1601933" y="443163"/>
                      </a:cubicBezTo>
                      <a:cubicBezTo>
                        <a:pt x="1015644" y="522570"/>
                        <a:pt x="739766" y="692874"/>
                        <a:pt x="425196" y="1192221"/>
                      </a:cubicBezTo>
                      <a:cubicBezTo>
                        <a:pt x="229318" y="1513856"/>
                        <a:pt x="57545" y="1866438"/>
                        <a:pt x="1846" y="2241101"/>
                      </a:cubicBezTo>
                      <a:cubicBezTo>
                        <a:pt x="3070" y="2264906"/>
                        <a:pt x="-10072" y="2305180"/>
                        <a:pt x="19809" y="2313755"/>
                      </a:cubicBezTo>
                      <a:cubicBezTo>
                        <a:pt x="209911" y="2732383"/>
                        <a:pt x="701833" y="2967883"/>
                        <a:pt x="1062950" y="3226338"/>
                      </a:cubicBezTo>
                      <a:cubicBezTo>
                        <a:pt x="815949" y="4004885"/>
                        <a:pt x="694320" y="4817900"/>
                        <a:pt x="589505" y="5625693"/>
                      </a:cubicBezTo>
                      <a:cubicBezTo>
                        <a:pt x="533903" y="6198739"/>
                        <a:pt x="435866" y="6782570"/>
                        <a:pt x="464303" y="7356271"/>
                      </a:cubicBezTo>
                      <a:cubicBezTo>
                        <a:pt x="448837" y="7392271"/>
                        <a:pt x="566916" y="7396522"/>
                        <a:pt x="590630" y="7402545"/>
                      </a:cubicBezTo>
                      <a:cubicBezTo>
                        <a:pt x="710790" y="7422901"/>
                        <a:pt x="835111" y="7440415"/>
                        <a:pt x="947880" y="7487831"/>
                      </a:cubicBezTo>
                      <a:cubicBezTo>
                        <a:pt x="976268" y="7503158"/>
                        <a:pt x="988333" y="7525215"/>
                        <a:pt x="997706" y="7553586"/>
                      </a:cubicBezTo>
                      <a:cubicBezTo>
                        <a:pt x="1067404" y="7990992"/>
                        <a:pt x="1285430" y="8395629"/>
                        <a:pt x="1320939" y="8840055"/>
                      </a:cubicBezTo>
                      <a:cubicBezTo>
                        <a:pt x="1243630" y="8940521"/>
                        <a:pt x="1230268" y="9097173"/>
                        <a:pt x="1314870" y="9197252"/>
                      </a:cubicBezTo>
                      <a:cubicBezTo>
                        <a:pt x="1391763" y="9280375"/>
                        <a:pt x="1476902" y="9356187"/>
                        <a:pt x="1556193" y="9437124"/>
                      </a:cubicBezTo>
                      <a:cubicBezTo>
                        <a:pt x="1748082" y="9666454"/>
                        <a:pt x="2291984" y="9860490"/>
                        <a:pt x="2517278" y="9596934"/>
                      </a:cubicBezTo>
                      <a:cubicBezTo>
                        <a:pt x="2632568" y="9460783"/>
                        <a:pt x="2407494" y="9331993"/>
                        <a:pt x="2315355" y="9256011"/>
                      </a:cubicBezTo>
                      <a:cubicBezTo>
                        <a:pt x="2126305" y="9133901"/>
                        <a:pt x="1973743" y="8968893"/>
                        <a:pt x="1811344" y="8815861"/>
                      </a:cubicBezTo>
                      <a:cubicBezTo>
                        <a:pt x="1677210" y="8505909"/>
                        <a:pt x="1704839" y="8161587"/>
                        <a:pt x="1681248" y="7833126"/>
                      </a:cubicBezTo>
                      <a:cubicBezTo>
                        <a:pt x="1989626" y="7846898"/>
                        <a:pt x="2312100" y="7848332"/>
                        <a:pt x="2608512" y="7754593"/>
                      </a:cubicBezTo>
                      <a:cubicBezTo>
                        <a:pt x="2701752" y="7800041"/>
                        <a:pt x="2811511" y="7792900"/>
                        <a:pt x="2912289" y="7787847"/>
                      </a:cubicBezTo>
                      <a:cubicBezTo>
                        <a:pt x="3043462" y="8100544"/>
                        <a:pt x="3154640" y="8423855"/>
                        <a:pt x="3230578" y="8752583"/>
                      </a:cubicBezTo>
                      <a:cubicBezTo>
                        <a:pt x="3215406" y="8902531"/>
                        <a:pt x="3132835" y="9109197"/>
                        <a:pt x="3302993" y="9200944"/>
                      </a:cubicBezTo>
                      <a:cubicBezTo>
                        <a:pt x="3354140" y="9228393"/>
                        <a:pt x="3412018" y="9270343"/>
                        <a:pt x="3472563" y="9259898"/>
                      </a:cubicBezTo>
                      <a:cubicBezTo>
                        <a:pt x="3551291" y="9285646"/>
                        <a:pt x="3641545" y="9272043"/>
                        <a:pt x="3722794" y="9268303"/>
                      </a:cubicBezTo>
                      <a:cubicBezTo>
                        <a:pt x="3839553" y="9262934"/>
                        <a:pt x="3956017" y="9261380"/>
                        <a:pt x="4072776" y="9267890"/>
                      </a:cubicBezTo>
                      <a:cubicBezTo>
                        <a:pt x="4302132" y="9266189"/>
                        <a:pt x="4528062" y="9363766"/>
                        <a:pt x="4756073" y="9322155"/>
                      </a:cubicBezTo>
                      <a:cubicBezTo>
                        <a:pt x="4836832" y="9304739"/>
                        <a:pt x="4879072" y="9206288"/>
                        <a:pt x="4851858" y="9132177"/>
                      </a:cubicBezTo>
                      <a:close/>
                      <a:moveTo>
                        <a:pt x="2886813" y="2698498"/>
                      </a:moveTo>
                      <a:cubicBezTo>
                        <a:pt x="2889603" y="2529312"/>
                        <a:pt x="2898413" y="2359567"/>
                        <a:pt x="2927878" y="2192616"/>
                      </a:cubicBezTo>
                      <a:cubicBezTo>
                        <a:pt x="2955140" y="2287059"/>
                        <a:pt x="2993293" y="2378125"/>
                        <a:pt x="3026233" y="2470406"/>
                      </a:cubicBezTo>
                      <a:cubicBezTo>
                        <a:pt x="2978512" y="2573885"/>
                        <a:pt x="2960965" y="2688587"/>
                        <a:pt x="2906171" y="2789200"/>
                      </a:cubicBezTo>
                      <a:cubicBezTo>
                        <a:pt x="2899123" y="2759419"/>
                        <a:pt x="2897238" y="2727137"/>
                        <a:pt x="2886813" y="2698498"/>
                      </a:cubicBezTo>
                      <a:close/>
                      <a:moveTo>
                        <a:pt x="1180834" y="2667454"/>
                      </a:moveTo>
                      <a:cubicBezTo>
                        <a:pt x="1174765" y="2711518"/>
                        <a:pt x="1166836" y="2755047"/>
                        <a:pt x="1157071" y="2798527"/>
                      </a:cubicBezTo>
                      <a:cubicBezTo>
                        <a:pt x="930774" y="2627350"/>
                        <a:pt x="725082" y="2430909"/>
                        <a:pt x="529669" y="2226089"/>
                      </a:cubicBezTo>
                      <a:cubicBezTo>
                        <a:pt x="660475" y="2029770"/>
                        <a:pt x="852462" y="1883758"/>
                        <a:pt x="1005317" y="1705827"/>
                      </a:cubicBezTo>
                      <a:cubicBezTo>
                        <a:pt x="1122736" y="2011115"/>
                        <a:pt x="1229485" y="2336782"/>
                        <a:pt x="1180834" y="2667454"/>
                      </a:cubicBezTo>
                      <a:close/>
                      <a:moveTo>
                        <a:pt x="3455774" y="2325609"/>
                      </a:moveTo>
                      <a:cubicBezTo>
                        <a:pt x="3465466" y="2346401"/>
                        <a:pt x="3468256" y="2373972"/>
                        <a:pt x="3486659" y="2388935"/>
                      </a:cubicBezTo>
                      <a:cubicBezTo>
                        <a:pt x="3418111" y="2719898"/>
                        <a:pt x="3223457" y="3011510"/>
                        <a:pt x="2987836" y="3250046"/>
                      </a:cubicBezTo>
                      <a:cubicBezTo>
                        <a:pt x="2965248" y="3114163"/>
                        <a:pt x="2941387" y="2978498"/>
                        <a:pt x="2916180" y="2843125"/>
                      </a:cubicBezTo>
                      <a:cubicBezTo>
                        <a:pt x="2984483" y="2736076"/>
                        <a:pt x="3007977" y="2608961"/>
                        <a:pt x="3056016" y="2492705"/>
                      </a:cubicBezTo>
                      <a:cubicBezTo>
                        <a:pt x="3092064" y="2487143"/>
                        <a:pt x="3075031" y="2444196"/>
                        <a:pt x="3065658" y="2422796"/>
                      </a:cubicBezTo>
                      <a:cubicBezTo>
                        <a:pt x="3039081" y="2343608"/>
                        <a:pt x="3011598" y="2264735"/>
                        <a:pt x="2986343" y="2185110"/>
                      </a:cubicBezTo>
                      <a:cubicBezTo>
                        <a:pt x="3132811" y="2209401"/>
                        <a:pt x="3312586" y="2172746"/>
                        <a:pt x="3354214" y="2009924"/>
                      </a:cubicBezTo>
                      <a:cubicBezTo>
                        <a:pt x="3386542" y="2115614"/>
                        <a:pt x="3419678" y="2221133"/>
                        <a:pt x="3455774" y="2325609"/>
                      </a:cubicBezTo>
                      <a:close/>
                      <a:moveTo>
                        <a:pt x="3026527" y="2469896"/>
                      </a:moveTo>
                      <a:cubicBezTo>
                        <a:pt x="3026527" y="2469678"/>
                        <a:pt x="3026551" y="2469411"/>
                        <a:pt x="3026576" y="2469192"/>
                      </a:cubicBezTo>
                      <a:cubicBezTo>
                        <a:pt x="3026624" y="2469313"/>
                        <a:pt x="3026673" y="2469459"/>
                        <a:pt x="3026722" y="2469580"/>
                      </a:cubicBezTo>
                      <a:cubicBezTo>
                        <a:pt x="3026673" y="2469678"/>
                        <a:pt x="3026600" y="2469775"/>
                        <a:pt x="3026527" y="2469896"/>
                      </a:cubicBezTo>
                      <a:close/>
                      <a:moveTo>
                        <a:pt x="436772" y="1303157"/>
                      </a:moveTo>
                      <a:cubicBezTo>
                        <a:pt x="594913" y="1044629"/>
                        <a:pt x="786949" y="780661"/>
                        <a:pt x="1066596" y="643709"/>
                      </a:cubicBezTo>
                      <a:cubicBezTo>
                        <a:pt x="1250507" y="571856"/>
                        <a:pt x="1444281" y="523542"/>
                        <a:pt x="1636439" y="478822"/>
                      </a:cubicBezTo>
                      <a:cubicBezTo>
                        <a:pt x="1636904" y="478677"/>
                        <a:pt x="1638543" y="478749"/>
                        <a:pt x="1638984" y="478847"/>
                      </a:cubicBezTo>
                      <a:cubicBezTo>
                        <a:pt x="1659198" y="483729"/>
                        <a:pt x="1669305" y="451398"/>
                        <a:pt x="1648553" y="444621"/>
                      </a:cubicBezTo>
                      <a:cubicBezTo>
                        <a:pt x="1675032" y="382047"/>
                        <a:pt x="1686142" y="314422"/>
                        <a:pt x="1698085" y="247865"/>
                      </a:cubicBezTo>
                      <a:cubicBezTo>
                        <a:pt x="1819567" y="358995"/>
                        <a:pt x="1990409" y="388339"/>
                        <a:pt x="2149456" y="401189"/>
                      </a:cubicBezTo>
                      <a:cubicBezTo>
                        <a:pt x="2194045" y="403982"/>
                        <a:pt x="2251213" y="410322"/>
                        <a:pt x="2294309" y="390452"/>
                      </a:cubicBezTo>
                      <a:cubicBezTo>
                        <a:pt x="2289708" y="424532"/>
                        <a:pt x="2292204" y="459535"/>
                        <a:pt x="2301063" y="492644"/>
                      </a:cubicBezTo>
                      <a:cubicBezTo>
                        <a:pt x="2291250" y="503842"/>
                        <a:pt x="2295263" y="525922"/>
                        <a:pt x="2312174" y="528813"/>
                      </a:cubicBezTo>
                      <a:cubicBezTo>
                        <a:pt x="2318243" y="545962"/>
                        <a:pt x="2325242" y="562844"/>
                        <a:pt x="2332511" y="579629"/>
                      </a:cubicBezTo>
                      <a:cubicBezTo>
                        <a:pt x="2339436" y="595637"/>
                        <a:pt x="2367408" y="584147"/>
                        <a:pt x="2361119" y="567654"/>
                      </a:cubicBezTo>
                      <a:cubicBezTo>
                        <a:pt x="2357179" y="557330"/>
                        <a:pt x="2353337" y="546934"/>
                        <a:pt x="2349739" y="536465"/>
                      </a:cubicBezTo>
                      <a:cubicBezTo>
                        <a:pt x="2564730" y="574990"/>
                        <a:pt x="2776540" y="673149"/>
                        <a:pt x="2926336" y="833785"/>
                      </a:cubicBezTo>
                      <a:cubicBezTo>
                        <a:pt x="2965615" y="877776"/>
                        <a:pt x="2993146" y="928616"/>
                        <a:pt x="3017545" y="981789"/>
                      </a:cubicBezTo>
                      <a:cubicBezTo>
                        <a:pt x="3150602" y="1291376"/>
                        <a:pt x="3234347" y="1628728"/>
                        <a:pt x="3336202" y="1950655"/>
                      </a:cubicBezTo>
                      <a:cubicBezTo>
                        <a:pt x="3308646" y="2002710"/>
                        <a:pt x="3297609" y="2068295"/>
                        <a:pt x="3247097" y="2105339"/>
                      </a:cubicBezTo>
                      <a:cubicBezTo>
                        <a:pt x="3170229" y="2160285"/>
                        <a:pt x="3068986" y="2158997"/>
                        <a:pt x="2980445" y="2166722"/>
                      </a:cubicBezTo>
                      <a:cubicBezTo>
                        <a:pt x="2969652" y="2140585"/>
                        <a:pt x="2967279" y="2107671"/>
                        <a:pt x="2948728" y="2085639"/>
                      </a:cubicBezTo>
                      <a:cubicBezTo>
                        <a:pt x="3007242" y="1830002"/>
                        <a:pt x="3069035" y="1542981"/>
                        <a:pt x="2921637" y="1305756"/>
                      </a:cubicBezTo>
                      <a:cubicBezTo>
                        <a:pt x="2911848" y="1289822"/>
                        <a:pt x="2886789" y="1304226"/>
                        <a:pt x="2896357" y="1320428"/>
                      </a:cubicBezTo>
                      <a:cubicBezTo>
                        <a:pt x="3040305" y="1572640"/>
                        <a:pt x="2946771" y="1872729"/>
                        <a:pt x="2895134" y="2137743"/>
                      </a:cubicBezTo>
                      <a:cubicBezTo>
                        <a:pt x="2866574" y="2285869"/>
                        <a:pt x="2852160" y="2436472"/>
                        <a:pt x="2847192" y="2587124"/>
                      </a:cubicBezTo>
                      <a:cubicBezTo>
                        <a:pt x="2322575" y="2727987"/>
                        <a:pt x="1761714" y="2643989"/>
                        <a:pt x="1237659" y="2538275"/>
                      </a:cubicBezTo>
                      <a:cubicBezTo>
                        <a:pt x="1243557" y="2238574"/>
                        <a:pt x="1147160" y="1949877"/>
                        <a:pt x="1029716" y="1677504"/>
                      </a:cubicBezTo>
                      <a:cubicBezTo>
                        <a:pt x="1082797" y="1615222"/>
                        <a:pt x="1131840" y="1549029"/>
                        <a:pt x="1173199" y="1478392"/>
                      </a:cubicBezTo>
                      <a:cubicBezTo>
                        <a:pt x="1188151" y="1458400"/>
                        <a:pt x="1276326" y="1288874"/>
                        <a:pt x="1203838" y="1319311"/>
                      </a:cubicBezTo>
                      <a:cubicBezTo>
                        <a:pt x="1146817" y="1387422"/>
                        <a:pt x="1109839" y="1469598"/>
                        <a:pt x="1057248" y="1541086"/>
                      </a:cubicBezTo>
                      <a:cubicBezTo>
                        <a:pt x="933466" y="1725381"/>
                        <a:pt x="763773" y="1871394"/>
                        <a:pt x="615519" y="2035017"/>
                      </a:cubicBezTo>
                      <a:cubicBezTo>
                        <a:pt x="533022" y="2003803"/>
                        <a:pt x="458821" y="1954031"/>
                        <a:pt x="389980" y="1899158"/>
                      </a:cubicBezTo>
                      <a:cubicBezTo>
                        <a:pt x="335357" y="1848657"/>
                        <a:pt x="245348" y="1792181"/>
                        <a:pt x="227067" y="1718094"/>
                      </a:cubicBezTo>
                      <a:cubicBezTo>
                        <a:pt x="287122" y="1575166"/>
                        <a:pt x="357358" y="1436295"/>
                        <a:pt x="436772" y="1303157"/>
                      </a:cubicBezTo>
                      <a:close/>
                      <a:moveTo>
                        <a:pt x="945849" y="3085986"/>
                      </a:moveTo>
                      <a:cubicBezTo>
                        <a:pt x="613830" y="2865133"/>
                        <a:pt x="260349" y="2647463"/>
                        <a:pt x="47463" y="2300929"/>
                      </a:cubicBezTo>
                      <a:cubicBezTo>
                        <a:pt x="86692" y="2119039"/>
                        <a:pt x="136102" y="1939044"/>
                        <a:pt x="207146" y="1766554"/>
                      </a:cubicBezTo>
                      <a:cubicBezTo>
                        <a:pt x="251441" y="1848682"/>
                        <a:pt x="502578" y="2070190"/>
                        <a:pt x="597556" y="2055591"/>
                      </a:cubicBezTo>
                      <a:cubicBezTo>
                        <a:pt x="579593" y="2083137"/>
                        <a:pt x="431069" y="2234664"/>
                        <a:pt x="499274" y="2247562"/>
                      </a:cubicBezTo>
                      <a:cubicBezTo>
                        <a:pt x="708490" y="2499628"/>
                        <a:pt x="951013" y="2723906"/>
                        <a:pt x="1219745" y="2912427"/>
                      </a:cubicBezTo>
                      <a:cubicBezTo>
                        <a:pt x="1255916" y="2931811"/>
                        <a:pt x="1486765" y="3120430"/>
                        <a:pt x="1495061" y="3043598"/>
                      </a:cubicBezTo>
                      <a:cubicBezTo>
                        <a:pt x="1610792" y="3035922"/>
                        <a:pt x="1641823" y="2965430"/>
                        <a:pt x="1765947" y="3031137"/>
                      </a:cubicBezTo>
                      <a:cubicBezTo>
                        <a:pt x="1825685" y="3060261"/>
                        <a:pt x="1946579" y="3039541"/>
                        <a:pt x="1966426" y="3117491"/>
                      </a:cubicBezTo>
                      <a:cubicBezTo>
                        <a:pt x="1933535" y="3164712"/>
                        <a:pt x="1842718" y="3146955"/>
                        <a:pt x="1791644" y="3146931"/>
                      </a:cubicBezTo>
                      <a:cubicBezTo>
                        <a:pt x="1764136" y="3140154"/>
                        <a:pt x="1727844" y="3159441"/>
                        <a:pt x="1768346" y="3176760"/>
                      </a:cubicBezTo>
                      <a:cubicBezTo>
                        <a:pt x="1753466" y="3375071"/>
                        <a:pt x="1534511" y="3472186"/>
                        <a:pt x="1358578" y="3491157"/>
                      </a:cubicBezTo>
                      <a:cubicBezTo>
                        <a:pt x="1378719" y="3451466"/>
                        <a:pt x="1270966" y="3333971"/>
                        <a:pt x="1243581" y="3300280"/>
                      </a:cubicBezTo>
                      <a:cubicBezTo>
                        <a:pt x="1234111" y="3269041"/>
                        <a:pt x="1195493" y="3255584"/>
                        <a:pt x="1170996" y="3236734"/>
                      </a:cubicBezTo>
                      <a:cubicBezTo>
                        <a:pt x="1095939" y="3186501"/>
                        <a:pt x="1020906" y="3136243"/>
                        <a:pt x="945849" y="3085986"/>
                      </a:cubicBezTo>
                      <a:close/>
                      <a:moveTo>
                        <a:pt x="1687831" y="8675921"/>
                      </a:moveTo>
                      <a:cubicBezTo>
                        <a:pt x="1719401" y="8857982"/>
                        <a:pt x="1836526" y="8937146"/>
                        <a:pt x="1961532" y="9057676"/>
                      </a:cubicBezTo>
                      <a:cubicBezTo>
                        <a:pt x="2039403" y="9131035"/>
                        <a:pt x="2120823" y="9200847"/>
                        <a:pt x="2209071" y="9261696"/>
                      </a:cubicBezTo>
                      <a:cubicBezTo>
                        <a:pt x="2070997" y="9289995"/>
                        <a:pt x="1935762" y="9344649"/>
                        <a:pt x="1826076" y="9433602"/>
                      </a:cubicBezTo>
                      <a:cubicBezTo>
                        <a:pt x="1824804" y="9433553"/>
                        <a:pt x="1822895" y="9433675"/>
                        <a:pt x="1822650" y="9433893"/>
                      </a:cubicBezTo>
                      <a:cubicBezTo>
                        <a:pt x="1648430" y="9372171"/>
                        <a:pt x="1528441" y="9191228"/>
                        <a:pt x="1481185" y="9019345"/>
                      </a:cubicBezTo>
                      <a:cubicBezTo>
                        <a:pt x="1464862" y="8955096"/>
                        <a:pt x="1442665" y="8887519"/>
                        <a:pt x="1389511" y="8843723"/>
                      </a:cubicBezTo>
                      <a:cubicBezTo>
                        <a:pt x="1367608" y="8449822"/>
                        <a:pt x="1196692" y="8082763"/>
                        <a:pt x="1099683" y="7703558"/>
                      </a:cubicBezTo>
                      <a:cubicBezTo>
                        <a:pt x="1262988" y="7798681"/>
                        <a:pt x="1461289" y="7808689"/>
                        <a:pt x="1645420" y="7830381"/>
                      </a:cubicBezTo>
                      <a:cubicBezTo>
                        <a:pt x="1610743" y="8109993"/>
                        <a:pt x="1626430" y="8400584"/>
                        <a:pt x="1687831" y="8675921"/>
                      </a:cubicBezTo>
                      <a:close/>
                      <a:moveTo>
                        <a:pt x="3112425" y="8115288"/>
                      </a:moveTo>
                      <a:cubicBezTo>
                        <a:pt x="3066197" y="8003210"/>
                        <a:pt x="3016909" y="7892468"/>
                        <a:pt x="2965174" y="7782819"/>
                      </a:cubicBezTo>
                      <a:cubicBezTo>
                        <a:pt x="3134597" y="7762415"/>
                        <a:pt x="3304755" y="7727193"/>
                        <a:pt x="3461599" y="7658936"/>
                      </a:cubicBezTo>
                      <a:cubicBezTo>
                        <a:pt x="3484236" y="8017493"/>
                        <a:pt x="3582493" y="8377071"/>
                        <a:pt x="3787230" y="8676480"/>
                      </a:cubicBezTo>
                      <a:cubicBezTo>
                        <a:pt x="3964215" y="8779497"/>
                        <a:pt x="4142082" y="8902944"/>
                        <a:pt x="4339722" y="8970934"/>
                      </a:cubicBezTo>
                      <a:cubicBezTo>
                        <a:pt x="4406605" y="9066931"/>
                        <a:pt x="4122504" y="9108420"/>
                        <a:pt x="4064210" y="9095983"/>
                      </a:cubicBezTo>
                      <a:cubicBezTo>
                        <a:pt x="3967152" y="9090712"/>
                        <a:pt x="3870975" y="9069701"/>
                        <a:pt x="3774945" y="9055661"/>
                      </a:cubicBezTo>
                      <a:cubicBezTo>
                        <a:pt x="3686404" y="9042713"/>
                        <a:pt x="3594681" y="9027362"/>
                        <a:pt x="3517837" y="8978926"/>
                      </a:cubicBezTo>
                      <a:cubicBezTo>
                        <a:pt x="3426872" y="8919729"/>
                        <a:pt x="3358129" y="8833691"/>
                        <a:pt x="3279254" y="8760526"/>
                      </a:cubicBezTo>
                      <a:cubicBezTo>
                        <a:pt x="3289582" y="8754332"/>
                        <a:pt x="3293277" y="8734486"/>
                        <a:pt x="3293350" y="8723750"/>
                      </a:cubicBezTo>
                      <a:cubicBezTo>
                        <a:pt x="3293326" y="8723847"/>
                        <a:pt x="3293302" y="8723969"/>
                        <a:pt x="3293253" y="8724066"/>
                      </a:cubicBezTo>
                      <a:cubicBezTo>
                        <a:pt x="3270273" y="8513585"/>
                        <a:pt x="3189391" y="8311704"/>
                        <a:pt x="3112425" y="8115288"/>
                      </a:cubicBezTo>
                      <a:close/>
                    </a:path>
                  </a:pathLst>
                </a:custGeom>
                <a:solidFill>
                  <a:srgbClr val="000000"/>
                </a:solidFill>
                <a:ln w="24454" cap="flat">
                  <a:noFill/>
                  <a:prstDash val="solid"/>
                  <a:miter/>
                </a:ln>
              </p:spPr>
              <p:txBody>
                <a:bodyPr rtlCol="0" anchor="ctr"/>
                <a:lstStyle/>
                <a:p>
                  <a:endParaRPr lang="en-GB"/>
                </a:p>
              </p:txBody>
            </p:sp>
          </p:grpSp>
          <p:grpSp>
            <p:nvGrpSpPr>
              <p:cNvPr id="7" name="Graphic 119" descr="Woman in black skirt">
                <a:extLst>
                  <a:ext uri="{FF2B5EF4-FFF2-40B4-BE49-F238E27FC236}">
                    <a16:creationId xmlns:a16="http://schemas.microsoft.com/office/drawing/2014/main" id="{2DD536D5-16ED-E6F6-DCCA-8DB181E789AC}"/>
                  </a:ext>
                </a:extLst>
              </p:cNvPr>
              <p:cNvGrpSpPr/>
              <p:nvPr/>
            </p:nvGrpSpPr>
            <p:grpSpPr>
              <a:xfrm>
                <a:off x="7124938" y="1172133"/>
                <a:ext cx="2077172" cy="1795834"/>
                <a:chOff x="7124938" y="1172133"/>
                <a:chExt cx="2077172" cy="1795834"/>
              </a:xfrm>
            </p:grpSpPr>
            <p:sp>
              <p:nvSpPr>
                <p:cNvPr id="8" name="Free-form: Shape 7">
                  <a:extLst>
                    <a:ext uri="{FF2B5EF4-FFF2-40B4-BE49-F238E27FC236}">
                      <a16:creationId xmlns:a16="http://schemas.microsoft.com/office/drawing/2014/main" id="{86D8DF28-39D8-88E7-7A9B-792424362540}"/>
                    </a:ext>
                  </a:extLst>
                </p:cNvPr>
                <p:cNvSpPr/>
                <p:nvPr/>
              </p:nvSpPr>
              <p:spPr>
                <a:xfrm>
                  <a:off x="7638769" y="1617393"/>
                  <a:ext cx="1401740" cy="1284886"/>
                </a:xfrm>
                <a:custGeom>
                  <a:avLst/>
                  <a:gdLst>
                    <a:gd name="connsiteX0" fmla="*/ 966900 w 1401740"/>
                    <a:gd name="connsiteY0" fmla="*/ 2689 h 1284886"/>
                    <a:gd name="connsiteX1" fmla="*/ 4884 w 1401740"/>
                    <a:gd name="connsiteY1" fmla="*/ 667533 h 1284886"/>
                    <a:gd name="connsiteX2" fmla="*/ 20304 w 1401740"/>
                    <a:gd name="connsiteY2" fmla="*/ 712954 h 1284886"/>
                    <a:gd name="connsiteX3" fmla="*/ 49670 w 1401740"/>
                    <a:gd name="connsiteY3" fmla="*/ 781456 h 1284886"/>
                    <a:gd name="connsiteX4" fmla="*/ 274816 w 1401740"/>
                    <a:gd name="connsiteY4" fmla="*/ 1117154 h 1284886"/>
                    <a:gd name="connsiteX5" fmla="*/ 385922 w 1401740"/>
                    <a:gd name="connsiteY5" fmla="*/ 1122498 h 1284886"/>
                    <a:gd name="connsiteX6" fmla="*/ 666132 w 1401740"/>
                    <a:gd name="connsiteY6" fmla="*/ 1249298 h 1284886"/>
                    <a:gd name="connsiteX7" fmla="*/ 823004 w 1401740"/>
                    <a:gd name="connsiteY7" fmla="*/ 1277230 h 1284886"/>
                    <a:gd name="connsiteX8" fmla="*/ 1154112 w 1401740"/>
                    <a:gd name="connsiteY8" fmla="*/ 1272130 h 1284886"/>
                    <a:gd name="connsiteX9" fmla="*/ 1300947 w 1401740"/>
                    <a:gd name="connsiteY9" fmla="*/ 1149220 h 1284886"/>
                    <a:gd name="connsiteX10" fmla="*/ 1378284 w 1401740"/>
                    <a:gd name="connsiteY10" fmla="*/ 506725 h 1284886"/>
                    <a:gd name="connsiteX11" fmla="*/ 1393944 w 1401740"/>
                    <a:gd name="connsiteY11" fmla="*/ 221307 h 1284886"/>
                    <a:gd name="connsiteX12" fmla="*/ 966900 w 1401740"/>
                    <a:gd name="connsiteY12" fmla="*/ 2689 h 128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1740" h="1284886">
                      <a:moveTo>
                        <a:pt x="966900" y="2689"/>
                      </a:moveTo>
                      <a:cubicBezTo>
                        <a:pt x="544504" y="-12611"/>
                        <a:pt x="140707" y="269159"/>
                        <a:pt x="4884" y="667533"/>
                      </a:cubicBezTo>
                      <a:cubicBezTo>
                        <a:pt x="-745" y="685262"/>
                        <a:pt x="6843" y="702510"/>
                        <a:pt x="20304" y="712954"/>
                      </a:cubicBezTo>
                      <a:cubicBezTo>
                        <a:pt x="40858" y="729230"/>
                        <a:pt x="50895" y="755220"/>
                        <a:pt x="49670" y="781456"/>
                      </a:cubicBezTo>
                      <a:cubicBezTo>
                        <a:pt x="43062" y="929386"/>
                        <a:pt x="115745" y="1097237"/>
                        <a:pt x="274816" y="1117154"/>
                      </a:cubicBezTo>
                      <a:cubicBezTo>
                        <a:pt x="311770" y="1121771"/>
                        <a:pt x="348969" y="1119097"/>
                        <a:pt x="385922" y="1122498"/>
                      </a:cubicBezTo>
                      <a:cubicBezTo>
                        <a:pt x="418963" y="1125412"/>
                        <a:pt x="598832" y="1225734"/>
                        <a:pt x="666132" y="1249298"/>
                      </a:cubicBezTo>
                      <a:cubicBezTo>
                        <a:pt x="705045" y="1262656"/>
                        <a:pt x="760353" y="1271887"/>
                        <a:pt x="823004" y="1277230"/>
                      </a:cubicBezTo>
                      <a:cubicBezTo>
                        <a:pt x="963966" y="1289133"/>
                        <a:pt x="1041297" y="1293020"/>
                        <a:pt x="1154112" y="1272130"/>
                      </a:cubicBezTo>
                      <a:cubicBezTo>
                        <a:pt x="1186907" y="1266301"/>
                        <a:pt x="1263264" y="1215534"/>
                        <a:pt x="1300947" y="1149220"/>
                      </a:cubicBezTo>
                      <a:cubicBezTo>
                        <a:pt x="1429918" y="922341"/>
                        <a:pt x="1371921" y="568668"/>
                        <a:pt x="1378284" y="506725"/>
                      </a:cubicBezTo>
                      <a:cubicBezTo>
                        <a:pt x="1386117" y="427050"/>
                        <a:pt x="1422581" y="297097"/>
                        <a:pt x="1393944" y="221307"/>
                      </a:cubicBezTo>
                      <a:cubicBezTo>
                        <a:pt x="1318083" y="27953"/>
                        <a:pt x="1155337" y="6817"/>
                        <a:pt x="966900" y="2689"/>
                      </a:cubicBezTo>
                      <a:close/>
                    </a:path>
                  </a:pathLst>
                </a:custGeom>
                <a:solidFill>
                  <a:srgbClr val="FFFFFF"/>
                </a:solidFill>
                <a:ln w="24454"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4AD2FAA5-CE8A-38B0-AC10-6F1496862F18}"/>
                    </a:ext>
                  </a:extLst>
                </p:cNvPr>
                <p:cNvSpPr/>
                <p:nvPr/>
              </p:nvSpPr>
              <p:spPr>
                <a:xfrm>
                  <a:off x="7124938" y="1172133"/>
                  <a:ext cx="2077172" cy="1795834"/>
                </a:xfrm>
                <a:custGeom>
                  <a:avLst/>
                  <a:gdLst>
                    <a:gd name="connsiteX0" fmla="*/ 1771500 w 2077172"/>
                    <a:gd name="connsiteY0" fmla="*/ 1797926 h 1795834"/>
                    <a:gd name="connsiteX1" fmla="*/ 1630293 w 2077172"/>
                    <a:gd name="connsiteY1" fmla="*/ 1761490 h 1795834"/>
                    <a:gd name="connsiteX2" fmla="*/ 1555406 w 2077172"/>
                    <a:gd name="connsiteY2" fmla="*/ 1662627 h 1795834"/>
                    <a:gd name="connsiteX3" fmla="*/ 1288897 w 2077172"/>
                    <a:gd name="connsiteY3" fmla="*/ 1632020 h 1795834"/>
                    <a:gd name="connsiteX4" fmla="*/ 1206673 w 2077172"/>
                    <a:gd name="connsiteY4" fmla="*/ 1569594 h 1795834"/>
                    <a:gd name="connsiteX5" fmla="*/ 1209116 w 2077172"/>
                    <a:gd name="connsiteY5" fmla="*/ 1566193 h 1795834"/>
                    <a:gd name="connsiteX6" fmla="*/ 1474645 w 2077172"/>
                    <a:gd name="connsiteY6" fmla="*/ 1601414 h 1795834"/>
                    <a:gd name="connsiteX7" fmla="*/ 1710564 w 2077172"/>
                    <a:gd name="connsiteY7" fmla="*/ 1528784 h 1795834"/>
                    <a:gd name="connsiteX8" fmla="*/ 1823869 w 2077172"/>
                    <a:gd name="connsiteY8" fmla="*/ 1069443 h 1795834"/>
                    <a:gd name="connsiteX9" fmla="*/ 1860087 w 2077172"/>
                    <a:gd name="connsiteY9" fmla="*/ 648483 h 1795834"/>
                    <a:gd name="connsiteX10" fmla="*/ 1814572 w 2077172"/>
                    <a:gd name="connsiteY10" fmla="*/ 596017 h 1795834"/>
                    <a:gd name="connsiteX11" fmla="*/ 1797926 w 2077172"/>
                    <a:gd name="connsiteY11" fmla="*/ 572450 h 1795834"/>
                    <a:gd name="connsiteX12" fmla="*/ 1782022 w 2077172"/>
                    <a:gd name="connsiteY12" fmla="*/ 554961 h 1795834"/>
                    <a:gd name="connsiteX13" fmla="*/ 1708359 w 2077172"/>
                    <a:gd name="connsiteY13" fmla="*/ 624679 h 1795834"/>
                    <a:gd name="connsiteX14" fmla="*/ 1690495 w 2077172"/>
                    <a:gd name="connsiteY14" fmla="*/ 611561 h 1795834"/>
                    <a:gd name="connsiteX15" fmla="*/ 1651091 w 2077172"/>
                    <a:gd name="connsiteY15" fmla="*/ 529941 h 1795834"/>
                    <a:gd name="connsiteX16" fmla="*/ 1520167 w 2077172"/>
                    <a:gd name="connsiteY16" fmla="*/ 634879 h 1795834"/>
                    <a:gd name="connsiteX17" fmla="*/ 1501323 w 2077172"/>
                    <a:gd name="connsiteY17" fmla="*/ 628806 h 1795834"/>
                    <a:gd name="connsiteX18" fmla="*/ 1497648 w 2077172"/>
                    <a:gd name="connsiteY18" fmla="*/ 612533 h 1795834"/>
                    <a:gd name="connsiteX19" fmla="*/ 1503521 w 2077172"/>
                    <a:gd name="connsiteY19" fmla="*/ 493991 h 1795834"/>
                    <a:gd name="connsiteX20" fmla="*/ 1439651 w 2077172"/>
                    <a:gd name="connsiteY20" fmla="*/ 535290 h 1795834"/>
                    <a:gd name="connsiteX21" fmla="*/ 1256597 w 2077172"/>
                    <a:gd name="connsiteY21" fmla="*/ 624436 h 1795834"/>
                    <a:gd name="connsiteX22" fmla="*/ 1267609 w 2077172"/>
                    <a:gd name="connsiteY22" fmla="*/ 563708 h 1795834"/>
                    <a:gd name="connsiteX23" fmla="*/ 1267609 w 2077172"/>
                    <a:gd name="connsiteY23" fmla="*/ 563222 h 1795834"/>
                    <a:gd name="connsiteX24" fmla="*/ 790885 w 2077172"/>
                    <a:gd name="connsiteY24" fmla="*/ 919324 h 1795834"/>
                    <a:gd name="connsiteX25" fmla="*/ 809484 w 2077172"/>
                    <a:gd name="connsiteY25" fmla="*/ 994385 h 1795834"/>
                    <a:gd name="connsiteX26" fmla="*/ 791130 w 2077172"/>
                    <a:gd name="connsiteY26" fmla="*/ 982240 h 1795834"/>
                    <a:gd name="connsiteX27" fmla="*/ 706211 w 2077172"/>
                    <a:gd name="connsiteY27" fmla="*/ 915926 h 1795834"/>
                    <a:gd name="connsiteX28" fmla="*/ 638911 w 2077172"/>
                    <a:gd name="connsiteY28" fmla="*/ 1053896 h 1795834"/>
                    <a:gd name="connsiteX29" fmla="*/ 669257 w 2077172"/>
                    <a:gd name="connsiteY29" fmla="*/ 1119727 h 1795834"/>
                    <a:gd name="connsiteX30" fmla="*/ 700338 w 2077172"/>
                    <a:gd name="connsiteY30" fmla="*/ 1220775 h 1795834"/>
                    <a:gd name="connsiteX31" fmla="*/ 774974 w 2077172"/>
                    <a:gd name="connsiteY31" fmla="*/ 1214702 h 1795834"/>
                    <a:gd name="connsiteX32" fmla="*/ 762738 w 2077172"/>
                    <a:gd name="connsiteY32" fmla="*/ 1256484 h 1795834"/>
                    <a:gd name="connsiteX33" fmla="*/ 931602 w 2077172"/>
                    <a:gd name="connsiteY33" fmla="*/ 1456884 h 1795834"/>
                    <a:gd name="connsiteX34" fmla="*/ 987890 w 2077172"/>
                    <a:gd name="connsiteY34" fmla="*/ 1512265 h 1795834"/>
                    <a:gd name="connsiteX35" fmla="*/ 1018480 w 2077172"/>
                    <a:gd name="connsiteY35" fmla="*/ 1663843 h 1795834"/>
                    <a:gd name="connsiteX36" fmla="*/ 969045 w 2077172"/>
                    <a:gd name="connsiteY36" fmla="*/ 1724810 h 1795834"/>
                    <a:gd name="connsiteX37" fmla="*/ 949466 w 2077172"/>
                    <a:gd name="connsiteY37" fmla="*/ 1725296 h 1795834"/>
                    <a:gd name="connsiteX38" fmla="*/ 850106 w 2077172"/>
                    <a:gd name="connsiteY38" fmla="*/ 1762948 h 1795834"/>
                    <a:gd name="connsiteX39" fmla="*/ 729458 w 2077172"/>
                    <a:gd name="connsiteY39" fmla="*/ 1770720 h 1795834"/>
                    <a:gd name="connsiteX40" fmla="*/ 105899 w 2077172"/>
                    <a:gd name="connsiteY40" fmla="*/ 1667484 h 1795834"/>
                    <a:gd name="connsiteX41" fmla="*/ 27588 w 2077172"/>
                    <a:gd name="connsiteY41" fmla="*/ 1279316 h 1795834"/>
                    <a:gd name="connsiteX42" fmla="*/ 349400 w 2077172"/>
                    <a:gd name="connsiteY42" fmla="*/ 798842 h 1795834"/>
                    <a:gd name="connsiteX43" fmla="*/ 349400 w 2077172"/>
                    <a:gd name="connsiteY43" fmla="*/ 798842 h 1795834"/>
                    <a:gd name="connsiteX44" fmla="*/ 357967 w 2077172"/>
                    <a:gd name="connsiteY44" fmla="*/ 795930 h 1795834"/>
                    <a:gd name="connsiteX45" fmla="*/ 525845 w 2077172"/>
                    <a:gd name="connsiteY45" fmla="*/ 350434 h 1795834"/>
                    <a:gd name="connsiteX46" fmla="*/ 882657 w 2077172"/>
                    <a:gd name="connsiteY46" fmla="*/ 50926 h 1795834"/>
                    <a:gd name="connsiteX47" fmla="*/ 1328055 w 2077172"/>
                    <a:gd name="connsiteY47" fmla="*/ 12793 h 1795834"/>
                    <a:gd name="connsiteX48" fmla="*/ 1989548 w 2077172"/>
                    <a:gd name="connsiteY48" fmla="*/ 558122 h 1795834"/>
                    <a:gd name="connsiteX49" fmla="*/ 1995911 w 2077172"/>
                    <a:gd name="connsiteY49" fmla="*/ 682488 h 1795834"/>
                    <a:gd name="connsiteX50" fmla="*/ 1996401 w 2077172"/>
                    <a:gd name="connsiteY50" fmla="*/ 683704 h 1795834"/>
                    <a:gd name="connsiteX51" fmla="*/ 1988323 w 2077172"/>
                    <a:gd name="connsiteY51" fmla="*/ 730340 h 1795834"/>
                    <a:gd name="connsiteX52" fmla="*/ 1987343 w 2077172"/>
                    <a:gd name="connsiteY52" fmla="*/ 731313 h 1795834"/>
                    <a:gd name="connsiteX53" fmla="*/ 1968499 w 2077172"/>
                    <a:gd name="connsiteY53" fmla="*/ 822404 h 1795834"/>
                    <a:gd name="connsiteX54" fmla="*/ 1956508 w 2077172"/>
                    <a:gd name="connsiteY54" fmla="*/ 860785 h 1795834"/>
                    <a:gd name="connsiteX55" fmla="*/ 2028217 w 2077172"/>
                    <a:gd name="connsiteY55" fmla="*/ 1175594 h 1795834"/>
                    <a:gd name="connsiteX56" fmla="*/ 2028217 w 2077172"/>
                    <a:gd name="connsiteY56" fmla="*/ 1175594 h 1795834"/>
                    <a:gd name="connsiteX57" fmla="*/ 1771500 w 2077172"/>
                    <a:gd name="connsiteY57" fmla="*/ 1797926 h 1795834"/>
                    <a:gd name="connsiteX58" fmla="*/ 766657 w 2077172"/>
                    <a:gd name="connsiteY58" fmla="*/ 1098351 h 1795834"/>
                    <a:gd name="connsiteX59" fmla="*/ 746343 w 2077172"/>
                    <a:gd name="connsiteY59" fmla="*/ 1081832 h 1795834"/>
                    <a:gd name="connsiteX60" fmla="*/ 681003 w 2077172"/>
                    <a:gd name="connsiteY60" fmla="*/ 1031794 h 1795834"/>
                    <a:gd name="connsiteX61" fmla="*/ 670721 w 2077172"/>
                    <a:gd name="connsiteY61" fmla="*/ 1028876 h 1795834"/>
                    <a:gd name="connsiteX62" fmla="*/ 788925 w 2077172"/>
                    <a:gd name="connsiteY62" fmla="*/ 1063857 h 1795834"/>
                    <a:gd name="connsiteX63" fmla="*/ 766657 w 2077172"/>
                    <a:gd name="connsiteY63" fmla="*/ 1098351 h 179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077172" h="1795834">
                      <a:moveTo>
                        <a:pt x="1771500" y="1797926"/>
                      </a:moveTo>
                      <a:cubicBezTo>
                        <a:pt x="1726469" y="1798169"/>
                        <a:pt x="1663572" y="1785297"/>
                        <a:pt x="1630293" y="1761490"/>
                      </a:cubicBezTo>
                      <a:cubicBezTo>
                        <a:pt x="1589910" y="1747159"/>
                        <a:pt x="1551731" y="1707564"/>
                        <a:pt x="1555406" y="1662627"/>
                      </a:cubicBezTo>
                      <a:cubicBezTo>
                        <a:pt x="1473421" y="1666028"/>
                        <a:pt x="1369412" y="1667484"/>
                        <a:pt x="1288897" y="1632020"/>
                      </a:cubicBezTo>
                      <a:cubicBezTo>
                        <a:pt x="1256597" y="1617689"/>
                        <a:pt x="1226007" y="1600684"/>
                        <a:pt x="1206673" y="1569594"/>
                      </a:cubicBezTo>
                      <a:cubicBezTo>
                        <a:pt x="1205448" y="1567892"/>
                        <a:pt x="1207162" y="1565464"/>
                        <a:pt x="1209116" y="1566193"/>
                      </a:cubicBezTo>
                      <a:cubicBezTo>
                        <a:pt x="1293306" y="1596800"/>
                        <a:pt x="1381894" y="1610158"/>
                        <a:pt x="1474645" y="1601414"/>
                      </a:cubicBezTo>
                      <a:cubicBezTo>
                        <a:pt x="1561769" y="1600441"/>
                        <a:pt x="1644483" y="1586110"/>
                        <a:pt x="1710564" y="1528784"/>
                      </a:cubicBezTo>
                      <a:cubicBezTo>
                        <a:pt x="1850301" y="1386926"/>
                        <a:pt x="1818730" y="1252111"/>
                        <a:pt x="1823869" y="1069443"/>
                      </a:cubicBezTo>
                      <a:cubicBezTo>
                        <a:pt x="1823134" y="929530"/>
                        <a:pt x="1830967" y="784514"/>
                        <a:pt x="1860087" y="648483"/>
                      </a:cubicBezTo>
                      <a:cubicBezTo>
                        <a:pt x="1848341" y="627834"/>
                        <a:pt x="1827292" y="615688"/>
                        <a:pt x="1814572" y="596017"/>
                      </a:cubicBezTo>
                      <a:cubicBezTo>
                        <a:pt x="1808454" y="588729"/>
                        <a:pt x="1802820" y="580954"/>
                        <a:pt x="1797926" y="572450"/>
                      </a:cubicBezTo>
                      <a:cubicBezTo>
                        <a:pt x="1793033" y="566377"/>
                        <a:pt x="1788140" y="560791"/>
                        <a:pt x="1782022" y="554961"/>
                      </a:cubicBezTo>
                      <a:cubicBezTo>
                        <a:pt x="1766111" y="584115"/>
                        <a:pt x="1741883" y="616174"/>
                        <a:pt x="1708359" y="624679"/>
                      </a:cubicBezTo>
                      <a:cubicBezTo>
                        <a:pt x="1700036" y="624922"/>
                        <a:pt x="1692938" y="619335"/>
                        <a:pt x="1690495" y="611561"/>
                      </a:cubicBezTo>
                      <a:cubicBezTo>
                        <a:pt x="1681927" y="582413"/>
                        <a:pt x="1668711" y="554718"/>
                        <a:pt x="1651091" y="529941"/>
                      </a:cubicBezTo>
                      <a:cubicBezTo>
                        <a:pt x="1621480" y="578766"/>
                        <a:pt x="1574495" y="616661"/>
                        <a:pt x="1520167" y="634879"/>
                      </a:cubicBezTo>
                      <a:cubicBezTo>
                        <a:pt x="1513314" y="637310"/>
                        <a:pt x="1505481" y="634636"/>
                        <a:pt x="1501323" y="628806"/>
                      </a:cubicBezTo>
                      <a:cubicBezTo>
                        <a:pt x="1497648" y="624192"/>
                        <a:pt x="1496184" y="618120"/>
                        <a:pt x="1497648" y="612533"/>
                      </a:cubicBezTo>
                      <a:cubicBezTo>
                        <a:pt x="1507441" y="573909"/>
                        <a:pt x="1509394" y="533588"/>
                        <a:pt x="1503521" y="493991"/>
                      </a:cubicBezTo>
                      <a:cubicBezTo>
                        <a:pt x="1482723" y="508811"/>
                        <a:pt x="1461184" y="522901"/>
                        <a:pt x="1439651" y="535290"/>
                      </a:cubicBezTo>
                      <a:cubicBezTo>
                        <a:pt x="1409796" y="555447"/>
                        <a:pt x="1284004" y="655529"/>
                        <a:pt x="1256597" y="624436"/>
                      </a:cubicBezTo>
                      <a:cubicBezTo>
                        <a:pt x="1249254" y="606461"/>
                        <a:pt x="1267609" y="583385"/>
                        <a:pt x="1267609" y="563708"/>
                      </a:cubicBezTo>
                      <a:cubicBezTo>
                        <a:pt x="1267609" y="563465"/>
                        <a:pt x="1267609" y="563465"/>
                        <a:pt x="1267609" y="563222"/>
                      </a:cubicBezTo>
                      <a:cubicBezTo>
                        <a:pt x="1158462" y="704840"/>
                        <a:pt x="954114" y="848153"/>
                        <a:pt x="790885" y="919324"/>
                      </a:cubicBezTo>
                      <a:cubicBezTo>
                        <a:pt x="805810" y="934630"/>
                        <a:pt x="853046" y="988799"/>
                        <a:pt x="809484" y="994385"/>
                      </a:cubicBezTo>
                      <a:cubicBezTo>
                        <a:pt x="801406" y="994628"/>
                        <a:pt x="794063" y="989771"/>
                        <a:pt x="791130" y="982240"/>
                      </a:cubicBezTo>
                      <a:cubicBezTo>
                        <a:pt x="777914" y="947992"/>
                        <a:pt x="744628" y="921999"/>
                        <a:pt x="706211" y="915926"/>
                      </a:cubicBezTo>
                      <a:cubicBezTo>
                        <a:pt x="642090" y="925640"/>
                        <a:pt x="603666" y="994385"/>
                        <a:pt x="638911" y="1053896"/>
                      </a:cubicBezTo>
                      <a:cubicBezTo>
                        <a:pt x="650168" y="1075029"/>
                        <a:pt x="662894" y="1096162"/>
                        <a:pt x="669257" y="1119727"/>
                      </a:cubicBezTo>
                      <a:cubicBezTo>
                        <a:pt x="680513" y="1143045"/>
                        <a:pt x="659219" y="1230248"/>
                        <a:pt x="700338" y="1220775"/>
                      </a:cubicBezTo>
                      <a:cubicBezTo>
                        <a:pt x="722605" y="1236321"/>
                        <a:pt x="752461" y="1224176"/>
                        <a:pt x="774974" y="1214702"/>
                      </a:cubicBezTo>
                      <a:cubicBezTo>
                        <a:pt x="780118" y="1229279"/>
                        <a:pt x="773265" y="1246038"/>
                        <a:pt x="762738" y="1256484"/>
                      </a:cubicBezTo>
                      <a:cubicBezTo>
                        <a:pt x="815112" y="1329843"/>
                        <a:pt x="866262" y="1398829"/>
                        <a:pt x="931602" y="1456884"/>
                      </a:cubicBezTo>
                      <a:cubicBezTo>
                        <a:pt x="950201" y="1473643"/>
                        <a:pt x="977117" y="1489676"/>
                        <a:pt x="987890" y="1512265"/>
                      </a:cubicBezTo>
                      <a:cubicBezTo>
                        <a:pt x="1035365" y="1530000"/>
                        <a:pt x="1020189" y="1622790"/>
                        <a:pt x="1018480" y="1663843"/>
                      </a:cubicBezTo>
                      <a:cubicBezTo>
                        <a:pt x="1013581" y="1691048"/>
                        <a:pt x="991558" y="1710722"/>
                        <a:pt x="969045" y="1724810"/>
                      </a:cubicBezTo>
                      <a:cubicBezTo>
                        <a:pt x="963172" y="1728697"/>
                        <a:pt x="955584" y="1728697"/>
                        <a:pt x="949466" y="1725296"/>
                      </a:cubicBezTo>
                      <a:cubicBezTo>
                        <a:pt x="923524" y="1751046"/>
                        <a:pt x="882167" y="1759547"/>
                        <a:pt x="850106" y="1762948"/>
                      </a:cubicBezTo>
                      <a:cubicBezTo>
                        <a:pt x="811199" y="1775337"/>
                        <a:pt x="769591" y="1778009"/>
                        <a:pt x="729458" y="1770720"/>
                      </a:cubicBezTo>
                      <a:cubicBezTo>
                        <a:pt x="519727" y="1790154"/>
                        <a:pt x="288463" y="1783109"/>
                        <a:pt x="105899" y="1667484"/>
                      </a:cubicBezTo>
                      <a:cubicBezTo>
                        <a:pt x="-12305" y="1581253"/>
                        <a:pt x="-13775" y="1406600"/>
                        <a:pt x="27588" y="1279316"/>
                      </a:cubicBezTo>
                      <a:cubicBezTo>
                        <a:pt x="86075" y="1116326"/>
                        <a:pt x="172219" y="868803"/>
                        <a:pt x="349400" y="798842"/>
                      </a:cubicBezTo>
                      <a:lnTo>
                        <a:pt x="349400" y="798842"/>
                      </a:lnTo>
                      <a:cubicBezTo>
                        <a:pt x="352339" y="797870"/>
                        <a:pt x="355273" y="796903"/>
                        <a:pt x="357967" y="795930"/>
                      </a:cubicBezTo>
                      <a:cubicBezTo>
                        <a:pt x="370694" y="635365"/>
                        <a:pt x="432359" y="481359"/>
                        <a:pt x="525845" y="350434"/>
                      </a:cubicBezTo>
                      <a:cubicBezTo>
                        <a:pt x="591675" y="201290"/>
                        <a:pt x="724075" y="91252"/>
                        <a:pt x="882657" y="50926"/>
                      </a:cubicBezTo>
                      <a:cubicBezTo>
                        <a:pt x="1026062" y="9146"/>
                        <a:pt x="1180240" y="-12227"/>
                        <a:pt x="1328055" y="12793"/>
                      </a:cubicBezTo>
                      <a:cubicBezTo>
                        <a:pt x="1589420" y="-12470"/>
                        <a:pt x="2019404" y="270273"/>
                        <a:pt x="1989548" y="558122"/>
                      </a:cubicBezTo>
                      <a:cubicBezTo>
                        <a:pt x="1996401" y="599172"/>
                        <a:pt x="2001294" y="641195"/>
                        <a:pt x="1995911" y="682488"/>
                      </a:cubicBezTo>
                      <a:lnTo>
                        <a:pt x="1996401" y="683704"/>
                      </a:lnTo>
                      <a:cubicBezTo>
                        <a:pt x="1994196" y="699010"/>
                        <a:pt x="1991508" y="714554"/>
                        <a:pt x="1988323" y="730340"/>
                      </a:cubicBezTo>
                      <a:lnTo>
                        <a:pt x="1987343" y="731313"/>
                      </a:lnTo>
                      <a:cubicBezTo>
                        <a:pt x="1985635" y="761677"/>
                        <a:pt x="1967035" y="793985"/>
                        <a:pt x="1968499" y="822404"/>
                      </a:cubicBezTo>
                      <a:cubicBezTo>
                        <a:pt x="1964586" y="835765"/>
                        <a:pt x="1960672" y="848640"/>
                        <a:pt x="1956508" y="860785"/>
                      </a:cubicBezTo>
                      <a:cubicBezTo>
                        <a:pt x="1977557" y="966453"/>
                        <a:pt x="1997381" y="1072358"/>
                        <a:pt x="2028217" y="1175594"/>
                      </a:cubicBezTo>
                      <a:lnTo>
                        <a:pt x="2028217" y="1175594"/>
                      </a:lnTo>
                      <a:cubicBezTo>
                        <a:pt x="2117294" y="1435265"/>
                        <a:pt x="2126352" y="1777765"/>
                        <a:pt x="1771500" y="1797926"/>
                      </a:cubicBezTo>
                      <a:close/>
                      <a:moveTo>
                        <a:pt x="766657" y="1098351"/>
                      </a:moveTo>
                      <a:cubicBezTo>
                        <a:pt x="756865" y="1098594"/>
                        <a:pt x="748058" y="1091305"/>
                        <a:pt x="746343" y="1081832"/>
                      </a:cubicBezTo>
                      <a:cubicBezTo>
                        <a:pt x="738265" y="1052684"/>
                        <a:pt x="711594" y="1032280"/>
                        <a:pt x="681003" y="1031794"/>
                      </a:cubicBezTo>
                      <a:cubicBezTo>
                        <a:pt x="677819" y="1031308"/>
                        <a:pt x="666807" y="1034952"/>
                        <a:pt x="670721" y="1028876"/>
                      </a:cubicBezTo>
                      <a:cubicBezTo>
                        <a:pt x="710859" y="1001917"/>
                        <a:pt x="769101" y="1020864"/>
                        <a:pt x="788925" y="1063857"/>
                      </a:cubicBezTo>
                      <a:cubicBezTo>
                        <a:pt x="797983" y="1079646"/>
                        <a:pt x="784277" y="1098837"/>
                        <a:pt x="766657" y="1098351"/>
                      </a:cubicBezTo>
                      <a:close/>
                    </a:path>
                  </a:pathLst>
                </a:custGeom>
                <a:solidFill>
                  <a:srgbClr val="000000"/>
                </a:solidFill>
                <a:ln w="24454" cap="flat">
                  <a:noFill/>
                  <a:prstDash val="solid"/>
                  <a:miter/>
                </a:ln>
              </p:spPr>
              <p:txBody>
                <a:bodyPr rtlCol="0" anchor="ctr"/>
                <a:lstStyle/>
                <a:p>
                  <a:endParaRPr lang="en-GB"/>
                </a:p>
              </p:txBody>
            </p:sp>
          </p:grpSp>
        </p:grpSp>
        <p:pic>
          <p:nvPicPr>
            <p:cNvPr id="18" name="Graphic 17" descr="A confused face">
              <a:extLst>
                <a:ext uri="{FF2B5EF4-FFF2-40B4-BE49-F238E27FC236}">
                  <a16:creationId xmlns:a16="http://schemas.microsoft.com/office/drawing/2014/main" id="{4EE1A1FF-7AF5-28C5-B942-876EC7119B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6289" y="1813049"/>
              <a:ext cx="736715" cy="920894"/>
            </a:xfrm>
            <a:prstGeom prst="rect">
              <a:avLst/>
            </a:prstGeom>
          </p:spPr>
        </p:pic>
      </p:grpSp>
      <p:grpSp>
        <p:nvGrpSpPr>
          <p:cNvPr id="49" name="Graphic 121" descr="Boy wearing backpack">
            <a:extLst>
              <a:ext uri="{FF2B5EF4-FFF2-40B4-BE49-F238E27FC236}">
                <a16:creationId xmlns:a16="http://schemas.microsoft.com/office/drawing/2014/main" id="{41206B0B-722B-053F-406A-690D521363FC}"/>
              </a:ext>
            </a:extLst>
          </p:cNvPr>
          <p:cNvGrpSpPr/>
          <p:nvPr/>
        </p:nvGrpSpPr>
        <p:grpSpPr>
          <a:xfrm>
            <a:off x="2844169" y="2111450"/>
            <a:ext cx="1782607" cy="4592725"/>
            <a:chOff x="2844169" y="2111450"/>
            <a:chExt cx="1782607" cy="4592725"/>
          </a:xfrm>
        </p:grpSpPr>
        <p:grpSp>
          <p:nvGrpSpPr>
            <p:cNvPr id="50" name="Graphic 121" descr="Boy wearing backpack">
              <a:extLst>
                <a:ext uri="{FF2B5EF4-FFF2-40B4-BE49-F238E27FC236}">
                  <a16:creationId xmlns:a16="http://schemas.microsoft.com/office/drawing/2014/main" id="{0D579639-4CFD-8C25-BE67-25F3297FE169}"/>
                </a:ext>
              </a:extLst>
            </p:cNvPr>
            <p:cNvGrpSpPr/>
            <p:nvPr/>
          </p:nvGrpSpPr>
          <p:grpSpPr>
            <a:xfrm>
              <a:off x="2844169" y="2753927"/>
              <a:ext cx="1782607" cy="3950248"/>
              <a:chOff x="2844169" y="2753927"/>
              <a:chExt cx="1782607" cy="3950248"/>
            </a:xfrm>
          </p:grpSpPr>
          <p:sp>
            <p:nvSpPr>
              <p:cNvPr id="87" name="Free-form: Shape 86">
                <a:extLst>
                  <a:ext uri="{FF2B5EF4-FFF2-40B4-BE49-F238E27FC236}">
                    <a16:creationId xmlns:a16="http://schemas.microsoft.com/office/drawing/2014/main" id="{C6291305-6FA9-0F8D-A392-B02746450AC7}"/>
                  </a:ext>
                </a:extLst>
              </p:cNvPr>
              <p:cNvSpPr/>
              <p:nvPr/>
            </p:nvSpPr>
            <p:spPr>
              <a:xfrm>
                <a:off x="2857214" y="2763321"/>
                <a:ext cx="1755053" cy="3925953"/>
              </a:xfrm>
              <a:custGeom>
                <a:avLst/>
                <a:gdLst>
                  <a:gd name="connsiteX0" fmla="*/ 807455 w 1755053"/>
                  <a:gd name="connsiteY0" fmla="*/ 764 h 3925953"/>
                  <a:gd name="connsiteX1" fmla="*/ 1119135 w 1755053"/>
                  <a:gd name="connsiteY1" fmla="*/ 165920 h 3925953"/>
                  <a:gd name="connsiteX2" fmla="*/ 1157592 w 1755053"/>
                  <a:gd name="connsiteY2" fmla="*/ 214636 h 3925953"/>
                  <a:gd name="connsiteX3" fmla="*/ 1186181 w 1755053"/>
                  <a:gd name="connsiteY3" fmla="*/ 260750 h 3925953"/>
                  <a:gd name="connsiteX4" fmla="*/ 1371225 w 1755053"/>
                  <a:gd name="connsiteY4" fmla="*/ 507471 h 3925953"/>
                  <a:gd name="connsiteX5" fmla="*/ 1399197 w 1755053"/>
                  <a:gd name="connsiteY5" fmla="*/ 815644 h 3925953"/>
                  <a:gd name="connsiteX6" fmla="*/ 1388172 w 1755053"/>
                  <a:gd name="connsiteY6" fmla="*/ 836061 h 3925953"/>
                  <a:gd name="connsiteX7" fmla="*/ 1483630 w 1755053"/>
                  <a:gd name="connsiteY7" fmla="*/ 1052233 h 3925953"/>
                  <a:gd name="connsiteX8" fmla="*/ 1499194 w 1755053"/>
                  <a:gd name="connsiteY8" fmla="*/ 1133510 h 3925953"/>
                  <a:gd name="connsiteX9" fmla="*/ 1550725 w 1755053"/>
                  <a:gd name="connsiteY9" fmla="*/ 1236586 h 3925953"/>
                  <a:gd name="connsiteX10" fmla="*/ 1527254 w 1755053"/>
                  <a:gd name="connsiteY10" fmla="*/ 1302023 h 3925953"/>
                  <a:gd name="connsiteX11" fmla="*/ 1469612 w 1755053"/>
                  <a:gd name="connsiteY11" fmla="*/ 1328059 h 3925953"/>
                  <a:gd name="connsiteX12" fmla="*/ 1409745 w 1755053"/>
                  <a:gd name="connsiteY12" fmla="*/ 1321710 h 3925953"/>
                  <a:gd name="connsiteX13" fmla="*/ 1315343 w 1755053"/>
                  <a:gd name="connsiteY13" fmla="*/ 1306838 h 3925953"/>
                  <a:gd name="connsiteX14" fmla="*/ 1309586 w 1755053"/>
                  <a:gd name="connsiteY14" fmla="*/ 1310924 h 3925953"/>
                  <a:gd name="connsiteX15" fmla="*/ 1336627 w 1755053"/>
                  <a:gd name="connsiteY15" fmla="*/ 1659238 h 3925953"/>
                  <a:gd name="connsiteX16" fmla="*/ 1314853 w 1755053"/>
                  <a:gd name="connsiteY16" fmla="*/ 1886826 h 3925953"/>
                  <a:gd name="connsiteX17" fmla="*/ 1317619 w 1755053"/>
                  <a:gd name="connsiteY17" fmla="*/ 2265904 h 3925953"/>
                  <a:gd name="connsiteX18" fmla="*/ 1302394 w 1755053"/>
                  <a:gd name="connsiteY18" fmla="*/ 2442991 h 3925953"/>
                  <a:gd name="connsiteX19" fmla="*/ 1314841 w 1755053"/>
                  <a:gd name="connsiteY19" fmla="*/ 2693409 h 3925953"/>
                  <a:gd name="connsiteX20" fmla="*/ 1294084 w 1755053"/>
                  <a:gd name="connsiteY20" fmla="*/ 3065572 h 3925953"/>
                  <a:gd name="connsiteX21" fmla="*/ 1400618 w 1755053"/>
                  <a:gd name="connsiteY21" fmla="*/ 3220520 h 3925953"/>
                  <a:gd name="connsiteX22" fmla="*/ 1318989 w 1755053"/>
                  <a:gd name="connsiteY22" fmla="*/ 3333968 h 3925953"/>
                  <a:gd name="connsiteX23" fmla="*/ 1366372 w 1755053"/>
                  <a:gd name="connsiteY23" fmla="*/ 3452256 h 3925953"/>
                  <a:gd name="connsiteX24" fmla="*/ 1400618 w 1755053"/>
                  <a:gd name="connsiteY24" fmla="*/ 3517969 h 3925953"/>
                  <a:gd name="connsiteX25" fmla="*/ 1577705 w 1755053"/>
                  <a:gd name="connsiteY25" fmla="*/ 3636949 h 3925953"/>
                  <a:gd name="connsiteX26" fmla="*/ 1729195 w 1755053"/>
                  <a:gd name="connsiteY26" fmla="*/ 3689524 h 3925953"/>
                  <a:gd name="connsiteX27" fmla="*/ 1670397 w 1755053"/>
                  <a:gd name="connsiteY27" fmla="*/ 3818184 h 3925953"/>
                  <a:gd name="connsiteX28" fmla="*/ 1449032 w 1755053"/>
                  <a:gd name="connsiteY28" fmla="*/ 3837557 h 3925953"/>
                  <a:gd name="connsiteX29" fmla="*/ 1332818 w 1755053"/>
                  <a:gd name="connsiteY29" fmla="*/ 3814035 h 3925953"/>
                  <a:gd name="connsiteX30" fmla="*/ 1222136 w 1755053"/>
                  <a:gd name="connsiteY30" fmla="*/ 3823715 h 3925953"/>
                  <a:gd name="connsiteX31" fmla="*/ 1036752 w 1755053"/>
                  <a:gd name="connsiteY31" fmla="*/ 3762843 h 3925953"/>
                  <a:gd name="connsiteX32" fmla="*/ 1063040 w 1755053"/>
                  <a:gd name="connsiteY32" fmla="*/ 3675682 h 3925953"/>
                  <a:gd name="connsiteX33" fmla="*/ 1063040 w 1755053"/>
                  <a:gd name="connsiteY33" fmla="*/ 3621724 h 3925953"/>
                  <a:gd name="connsiteX34" fmla="*/ 1036752 w 1755053"/>
                  <a:gd name="connsiteY34" fmla="*/ 3610661 h 3925953"/>
                  <a:gd name="connsiteX35" fmla="*/ 938868 w 1755053"/>
                  <a:gd name="connsiteY35" fmla="*/ 2919953 h 3925953"/>
                  <a:gd name="connsiteX36" fmla="*/ 931601 w 1755053"/>
                  <a:gd name="connsiteY36" fmla="*/ 2556439 h 3925953"/>
                  <a:gd name="connsiteX37" fmla="*/ 884809 w 1755053"/>
                  <a:gd name="connsiteY37" fmla="*/ 2283681 h 3925953"/>
                  <a:gd name="connsiteX38" fmla="*/ 873909 w 1755053"/>
                  <a:gd name="connsiteY38" fmla="*/ 2283819 h 3925953"/>
                  <a:gd name="connsiteX39" fmla="*/ 807429 w 1755053"/>
                  <a:gd name="connsiteY39" fmla="*/ 2534300 h 3925953"/>
                  <a:gd name="connsiteX40" fmla="*/ 714046 w 1755053"/>
                  <a:gd name="connsiteY40" fmla="*/ 2947623 h 3925953"/>
                  <a:gd name="connsiteX41" fmla="*/ 685169 w 1755053"/>
                  <a:gd name="connsiteY41" fmla="*/ 3157384 h 3925953"/>
                  <a:gd name="connsiteX42" fmla="*/ 674269 w 1755053"/>
                  <a:gd name="connsiteY42" fmla="*/ 3419733 h 3925953"/>
                  <a:gd name="connsiteX43" fmla="*/ 658730 w 1755053"/>
                  <a:gd name="connsiteY43" fmla="*/ 3570192 h 3925953"/>
                  <a:gd name="connsiteX44" fmla="*/ 736550 w 1755053"/>
                  <a:gd name="connsiteY44" fmla="*/ 3742087 h 3925953"/>
                  <a:gd name="connsiteX45" fmla="*/ 833390 w 1755053"/>
                  <a:gd name="connsiteY45" fmla="*/ 3866598 h 3925953"/>
                  <a:gd name="connsiteX46" fmla="*/ 632782 w 1755053"/>
                  <a:gd name="connsiteY46" fmla="*/ 3924705 h 3925953"/>
                  <a:gd name="connsiteX47" fmla="*/ 480600 w 1755053"/>
                  <a:gd name="connsiteY47" fmla="*/ 3897034 h 3925953"/>
                  <a:gd name="connsiteX48" fmla="*/ 351940 w 1755053"/>
                  <a:gd name="connsiteY48" fmla="*/ 3836162 h 3925953"/>
                  <a:gd name="connsiteX49" fmla="*/ 314589 w 1755053"/>
                  <a:gd name="connsiteY49" fmla="*/ 3766991 h 3925953"/>
                  <a:gd name="connsiteX50" fmla="*/ 350557 w 1755053"/>
                  <a:gd name="connsiteY50" fmla="*/ 3661841 h 3925953"/>
                  <a:gd name="connsiteX51" fmla="*/ 354706 w 1755053"/>
                  <a:gd name="connsiteY51" fmla="*/ 3558073 h 3925953"/>
                  <a:gd name="connsiteX52" fmla="*/ 306279 w 1755053"/>
                  <a:gd name="connsiteY52" fmla="*/ 3448773 h 3925953"/>
                  <a:gd name="connsiteX53" fmla="*/ 347439 w 1755053"/>
                  <a:gd name="connsiteY53" fmla="*/ 3262346 h 3925953"/>
                  <a:gd name="connsiteX54" fmla="*/ 356089 w 1755053"/>
                  <a:gd name="connsiteY54" fmla="*/ 2888460 h 3925953"/>
                  <a:gd name="connsiteX55" fmla="*/ 423876 w 1755053"/>
                  <a:gd name="connsiteY55" fmla="*/ 2592394 h 3925953"/>
                  <a:gd name="connsiteX56" fmla="*/ 449472 w 1755053"/>
                  <a:gd name="connsiteY56" fmla="*/ 2387285 h 3925953"/>
                  <a:gd name="connsiteX57" fmla="*/ 418344 w 1755053"/>
                  <a:gd name="connsiteY57" fmla="*/ 1935919 h 3925953"/>
                  <a:gd name="connsiteX58" fmla="*/ 408664 w 1755053"/>
                  <a:gd name="connsiteY58" fmla="*/ 1709714 h 3925953"/>
                  <a:gd name="connsiteX59" fmla="*/ 199758 w 1755053"/>
                  <a:gd name="connsiteY59" fmla="*/ 1630851 h 3925953"/>
                  <a:gd name="connsiteX60" fmla="*/ 131971 w 1755053"/>
                  <a:gd name="connsiteY60" fmla="*/ 1525701 h 3925953"/>
                  <a:gd name="connsiteX61" fmla="*/ 71098 w 1755053"/>
                  <a:gd name="connsiteY61" fmla="*/ 1023494 h 3925953"/>
                  <a:gd name="connsiteX62" fmla="*/ 4694 w 1755053"/>
                  <a:gd name="connsiteY62" fmla="*/ 919726 h 3925953"/>
                  <a:gd name="connsiteX63" fmla="*/ 17706 w 1755053"/>
                  <a:gd name="connsiteY63" fmla="*/ 838424 h 3925953"/>
                  <a:gd name="connsiteX64" fmla="*/ 103622 w 1755053"/>
                  <a:gd name="connsiteY64" fmla="*/ 685564 h 3925953"/>
                  <a:gd name="connsiteX65" fmla="*/ 102930 w 1755053"/>
                  <a:gd name="connsiteY65" fmla="*/ 627809 h 3925953"/>
                  <a:gd name="connsiteX66" fmla="*/ 154286 w 1755053"/>
                  <a:gd name="connsiteY66" fmla="*/ 530780 h 3925953"/>
                  <a:gd name="connsiteX67" fmla="*/ 231753 w 1755053"/>
                  <a:gd name="connsiteY67" fmla="*/ 488425 h 3925953"/>
                  <a:gd name="connsiteX68" fmla="*/ 266175 w 1755053"/>
                  <a:gd name="connsiteY68" fmla="*/ 488425 h 3925953"/>
                  <a:gd name="connsiteX69" fmla="*/ 400128 w 1755053"/>
                  <a:gd name="connsiteY69" fmla="*/ 326802 h 3925953"/>
                  <a:gd name="connsiteX70" fmla="*/ 463603 w 1755053"/>
                  <a:gd name="connsiteY70" fmla="*/ 287339 h 3925953"/>
                  <a:gd name="connsiteX71" fmla="*/ 563624 w 1755053"/>
                  <a:gd name="connsiteY71" fmla="*/ 260724 h 3925953"/>
                  <a:gd name="connsiteX72" fmla="*/ 601440 w 1755053"/>
                  <a:gd name="connsiteY72" fmla="*/ 124220 h 3925953"/>
                  <a:gd name="connsiteX73" fmla="*/ 630959 w 1755053"/>
                  <a:gd name="connsiteY73" fmla="*/ 90087 h 3925953"/>
                  <a:gd name="connsiteX74" fmla="*/ 668775 w 1755053"/>
                  <a:gd name="connsiteY74" fmla="*/ 79942 h 3925953"/>
                  <a:gd name="connsiteX75" fmla="*/ 724606 w 1755053"/>
                  <a:gd name="connsiteY75" fmla="*/ 117883 h 3925953"/>
                  <a:gd name="connsiteX76" fmla="*/ 742873 w 1755053"/>
                  <a:gd name="connsiteY76" fmla="*/ 110089 h 3925953"/>
                  <a:gd name="connsiteX77" fmla="*/ 794204 w 1755053"/>
                  <a:gd name="connsiteY77" fmla="*/ 45822 h 3925953"/>
                  <a:gd name="connsiteX78" fmla="*/ 807455 w 1755053"/>
                  <a:gd name="connsiteY78" fmla="*/ 764 h 392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755053" h="3925953">
                    <a:moveTo>
                      <a:pt x="807455" y="764"/>
                    </a:moveTo>
                    <a:cubicBezTo>
                      <a:pt x="807455" y="764"/>
                      <a:pt x="1010188" y="-20859"/>
                      <a:pt x="1119135" y="165920"/>
                    </a:cubicBezTo>
                    <a:lnTo>
                      <a:pt x="1157592" y="214636"/>
                    </a:lnTo>
                    <a:lnTo>
                      <a:pt x="1186181" y="260750"/>
                    </a:lnTo>
                    <a:cubicBezTo>
                      <a:pt x="1186181" y="260750"/>
                      <a:pt x="1350821" y="289577"/>
                      <a:pt x="1371225" y="507471"/>
                    </a:cubicBezTo>
                    <a:cubicBezTo>
                      <a:pt x="1390774" y="716164"/>
                      <a:pt x="1399197" y="815644"/>
                      <a:pt x="1399197" y="815644"/>
                    </a:cubicBezTo>
                    <a:lnTo>
                      <a:pt x="1388172" y="836061"/>
                    </a:lnTo>
                    <a:cubicBezTo>
                      <a:pt x="1388172" y="836061"/>
                      <a:pt x="1478450" y="958850"/>
                      <a:pt x="1483630" y="1052233"/>
                    </a:cubicBezTo>
                    <a:lnTo>
                      <a:pt x="1499194" y="1133510"/>
                    </a:lnTo>
                    <a:cubicBezTo>
                      <a:pt x="1499194" y="1133510"/>
                      <a:pt x="1549003" y="1205798"/>
                      <a:pt x="1550725" y="1236586"/>
                    </a:cubicBezTo>
                    <a:cubicBezTo>
                      <a:pt x="1552448" y="1267375"/>
                      <a:pt x="1527254" y="1302023"/>
                      <a:pt x="1527254" y="1302023"/>
                    </a:cubicBezTo>
                    <a:cubicBezTo>
                      <a:pt x="1515663" y="1322213"/>
                      <a:pt x="1492430" y="1332711"/>
                      <a:pt x="1469612" y="1328059"/>
                    </a:cubicBezTo>
                    <a:lnTo>
                      <a:pt x="1409745" y="1321710"/>
                    </a:lnTo>
                    <a:cubicBezTo>
                      <a:pt x="1409745" y="1321710"/>
                      <a:pt x="1349790" y="1331881"/>
                      <a:pt x="1315343" y="1306838"/>
                    </a:cubicBezTo>
                    <a:cubicBezTo>
                      <a:pt x="1312464" y="1304751"/>
                      <a:pt x="1308567" y="1307517"/>
                      <a:pt x="1309586" y="1310924"/>
                    </a:cubicBezTo>
                    <a:cubicBezTo>
                      <a:pt x="1322924" y="1355918"/>
                      <a:pt x="1362802" y="1509407"/>
                      <a:pt x="1336627" y="1659238"/>
                    </a:cubicBezTo>
                    <a:lnTo>
                      <a:pt x="1314853" y="1886826"/>
                    </a:lnTo>
                    <a:cubicBezTo>
                      <a:pt x="1314853" y="1886826"/>
                      <a:pt x="1319002" y="2224404"/>
                      <a:pt x="1317619" y="2265904"/>
                    </a:cubicBezTo>
                    <a:cubicBezTo>
                      <a:pt x="1316236" y="2307404"/>
                      <a:pt x="1302394" y="2415320"/>
                      <a:pt x="1302394" y="2442991"/>
                    </a:cubicBezTo>
                    <a:cubicBezTo>
                      <a:pt x="1302394" y="2470661"/>
                      <a:pt x="1316223" y="2622843"/>
                      <a:pt x="1314841" y="2693409"/>
                    </a:cubicBezTo>
                    <a:cubicBezTo>
                      <a:pt x="1313458" y="2763962"/>
                      <a:pt x="1280947" y="3013688"/>
                      <a:pt x="1294084" y="3065572"/>
                    </a:cubicBezTo>
                    <a:cubicBezTo>
                      <a:pt x="1307222" y="3117456"/>
                      <a:pt x="1390724" y="3165392"/>
                      <a:pt x="1400618" y="3220520"/>
                    </a:cubicBezTo>
                    <a:cubicBezTo>
                      <a:pt x="1410298" y="3274478"/>
                      <a:pt x="1323138" y="3300766"/>
                      <a:pt x="1318989" y="3333968"/>
                    </a:cubicBezTo>
                    <a:cubicBezTo>
                      <a:pt x="1314841" y="3367170"/>
                      <a:pt x="1325212" y="3410405"/>
                      <a:pt x="1366372" y="3452256"/>
                    </a:cubicBezTo>
                    <a:cubicBezTo>
                      <a:pt x="1392434" y="3478757"/>
                      <a:pt x="1376744" y="3488576"/>
                      <a:pt x="1400618" y="3517969"/>
                    </a:cubicBezTo>
                    <a:cubicBezTo>
                      <a:pt x="1432789" y="3557608"/>
                      <a:pt x="1530661" y="3620354"/>
                      <a:pt x="1577705" y="3636949"/>
                    </a:cubicBezTo>
                    <a:cubicBezTo>
                      <a:pt x="1624748" y="3653556"/>
                      <a:pt x="1714674" y="3671534"/>
                      <a:pt x="1729195" y="3689524"/>
                    </a:cubicBezTo>
                    <a:cubicBezTo>
                      <a:pt x="1743728" y="3707514"/>
                      <a:pt x="1803218" y="3797440"/>
                      <a:pt x="1670397" y="3818184"/>
                    </a:cubicBezTo>
                    <a:cubicBezTo>
                      <a:pt x="1670397" y="3818184"/>
                      <a:pt x="1508874" y="3847929"/>
                      <a:pt x="1449032" y="3837557"/>
                    </a:cubicBezTo>
                    <a:cubicBezTo>
                      <a:pt x="1389190" y="3827185"/>
                      <a:pt x="1377436" y="3818184"/>
                      <a:pt x="1332818" y="3814035"/>
                    </a:cubicBezTo>
                    <a:cubicBezTo>
                      <a:pt x="1288201" y="3809886"/>
                      <a:pt x="1264340" y="3824759"/>
                      <a:pt x="1222136" y="3823715"/>
                    </a:cubicBezTo>
                    <a:cubicBezTo>
                      <a:pt x="1179945" y="3822672"/>
                      <a:pt x="1049198" y="3812652"/>
                      <a:pt x="1036752" y="3762843"/>
                    </a:cubicBezTo>
                    <a:cubicBezTo>
                      <a:pt x="1024306" y="3713033"/>
                      <a:pt x="1063040" y="3675682"/>
                      <a:pt x="1063040" y="3675682"/>
                    </a:cubicBezTo>
                    <a:cubicBezTo>
                      <a:pt x="1063040" y="3675682"/>
                      <a:pt x="1079333" y="3638017"/>
                      <a:pt x="1063040" y="3621724"/>
                    </a:cubicBezTo>
                    <a:cubicBezTo>
                      <a:pt x="1056125" y="3614809"/>
                      <a:pt x="1046432" y="3619650"/>
                      <a:pt x="1036752" y="3610661"/>
                    </a:cubicBezTo>
                    <a:cubicBezTo>
                      <a:pt x="1027072" y="3601672"/>
                      <a:pt x="946134" y="3075944"/>
                      <a:pt x="938868" y="2919953"/>
                    </a:cubicBezTo>
                    <a:cubicBezTo>
                      <a:pt x="931601" y="2763962"/>
                      <a:pt x="930218" y="2679567"/>
                      <a:pt x="931601" y="2556439"/>
                    </a:cubicBezTo>
                    <a:cubicBezTo>
                      <a:pt x="932708" y="2458366"/>
                      <a:pt x="898688" y="2331315"/>
                      <a:pt x="884809" y="2283681"/>
                    </a:cubicBezTo>
                    <a:cubicBezTo>
                      <a:pt x="883200" y="2278174"/>
                      <a:pt x="875380" y="2278275"/>
                      <a:pt x="873909" y="2283819"/>
                    </a:cubicBezTo>
                    <a:lnTo>
                      <a:pt x="807429" y="2534300"/>
                    </a:lnTo>
                    <a:lnTo>
                      <a:pt x="714046" y="2947623"/>
                    </a:lnTo>
                    <a:lnTo>
                      <a:pt x="685169" y="3157384"/>
                    </a:lnTo>
                    <a:cubicBezTo>
                      <a:pt x="681435" y="3191064"/>
                      <a:pt x="675702" y="3385889"/>
                      <a:pt x="674269" y="3419733"/>
                    </a:cubicBezTo>
                    <a:lnTo>
                      <a:pt x="658730" y="3570192"/>
                    </a:lnTo>
                    <a:cubicBezTo>
                      <a:pt x="658730" y="3570192"/>
                      <a:pt x="655273" y="3643524"/>
                      <a:pt x="736550" y="3742087"/>
                    </a:cubicBezTo>
                    <a:cubicBezTo>
                      <a:pt x="736550" y="3742087"/>
                      <a:pt x="837891" y="3832704"/>
                      <a:pt x="833390" y="3866598"/>
                    </a:cubicBezTo>
                    <a:cubicBezTo>
                      <a:pt x="828890" y="3900491"/>
                      <a:pt x="738272" y="3926440"/>
                      <a:pt x="632782" y="3924705"/>
                    </a:cubicBezTo>
                    <a:cubicBezTo>
                      <a:pt x="632782" y="3924705"/>
                      <a:pt x="506410" y="3934900"/>
                      <a:pt x="480600" y="3897034"/>
                    </a:cubicBezTo>
                    <a:cubicBezTo>
                      <a:pt x="459844" y="3866598"/>
                      <a:pt x="351940" y="3836162"/>
                      <a:pt x="351940" y="3836162"/>
                    </a:cubicBezTo>
                    <a:cubicBezTo>
                      <a:pt x="351940" y="3836162"/>
                      <a:pt x="312163" y="3814375"/>
                      <a:pt x="314589" y="3766991"/>
                    </a:cubicBezTo>
                    <a:cubicBezTo>
                      <a:pt x="317016" y="3719608"/>
                      <a:pt x="339494" y="3700587"/>
                      <a:pt x="350557" y="3661841"/>
                    </a:cubicBezTo>
                    <a:cubicBezTo>
                      <a:pt x="361620" y="3623107"/>
                      <a:pt x="354706" y="3558073"/>
                      <a:pt x="354706" y="3558073"/>
                    </a:cubicBezTo>
                    <a:cubicBezTo>
                      <a:pt x="354706" y="3558073"/>
                      <a:pt x="294173" y="3538700"/>
                      <a:pt x="306279" y="3448773"/>
                    </a:cubicBezTo>
                    <a:cubicBezTo>
                      <a:pt x="318386" y="3358847"/>
                      <a:pt x="341556" y="3320805"/>
                      <a:pt x="347439" y="3262346"/>
                    </a:cubicBezTo>
                    <a:cubicBezTo>
                      <a:pt x="353323" y="3203887"/>
                      <a:pt x="341908" y="3014694"/>
                      <a:pt x="356089" y="2888460"/>
                    </a:cubicBezTo>
                    <a:cubicBezTo>
                      <a:pt x="370270" y="2762214"/>
                      <a:pt x="408312" y="2670553"/>
                      <a:pt x="423876" y="2592394"/>
                    </a:cubicBezTo>
                    <a:cubicBezTo>
                      <a:pt x="439440" y="2514223"/>
                      <a:pt x="449472" y="2387285"/>
                      <a:pt x="449472" y="2387285"/>
                    </a:cubicBezTo>
                    <a:lnTo>
                      <a:pt x="418344" y="1935919"/>
                    </a:lnTo>
                    <a:lnTo>
                      <a:pt x="408664" y="1709714"/>
                    </a:lnTo>
                    <a:cubicBezTo>
                      <a:pt x="408664" y="1709714"/>
                      <a:pt x="256482" y="1665436"/>
                      <a:pt x="199758" y="1630851"/>
                    </a:cubicBezTo>
                    <a:cubicBezTo>
                      <a:pt x="143034" y="1596266"/>
                      <a:pt x="136937" y="1561203"/>
                      <a:pt x="131971" y="1525701"/>
                    </a:cubicBezTo>
                    <a:lnTo>
                      <a:pt x="71098" y="1023494"/>
                    </a:lnTo>
                    <a:cubicBezTo>
                      <a:pt x="71098" y="1023494"/>
                      <a:pt x="17366" y="957479"/>
                      <a:pt x="4694" y="919726"/>
                    </a:cubicBezTo>
                    <a:cubicBezTo>
                      <a:pt x="-7991" y="881973"/>
                      <a:pt x="8000" y="858162"/>
                      <a:pt x="17706" y="838424"/>
                    </a:cubicBezTo>
                    <a:cubicBezTo>
                      <a:pt x="17706" y="838424"/>
                      <a:pt x="102930" y="710117"/>
                      <a:pt x="103622" y="685564"/>
                    </a:cubicBezTo>
                    <a:cubicBezTo>
                      <a:pt x="104313" y="661011"/>
                      <a:pt x="99121" y="656510"/>
                      <a:pt x="102930" y="627809"/>
                    </a:cubicBezTo>
                    <a:cubicBezTo>
                      <a:pt x="106739" y="599107"/>
                      <a:pt x="154286" y="530780"/>
                      <a:pt x="154286" y="530780"/>
                    </a:cubicBezTo>
                    <a:cubicBezTo>
                      <a:pt x="171208" y="504391"/>
                      <a:pt x="200399" y="488425"/>
                      <a:pt x="231753" y="488425"/>
                    </a:cubicBezTo>
                    <a:lnTo>
                      <a:pt x="266175" y="488425"/>
                    </a:lnTo>
                    <a:lnTo>
                      <a:pt x="400128" y="326802"/>
                    </a:lnTo>
                    <a:cubicBezTo>
                      <a:pt x="416446" y="307114"/>
                      <a:pt x="438723" y="293260"/>
                      <a:pt x="463603" y="287339"/>
                    </a:cubicBezTo>
                    <a:lnTo>
                      <a:pt x="563624" y="260724"/>
                    </a:lnTo>
                    <a:cubicBezTo>
                      <a:pt x="563624" y="260724"/>
                      <a:pt x="523621" y="226252"/>
                      <a:pt x="601440" y="124220"/>
                    </a:cubicBezTo>
                    <a:lnTo>
                      <a:pt x="630959" y="90087"/>
                    </a:lnTo>
                    <a:cubicBezTo>
                      <a:pt x="639231" y="79062"/>
                      <a:pt x="656266" y="74146"/>
                      <a:pt x="668775" y="79942"/>
                    </a:cubicBezTo>
                    <a:lnTo>
                      <a:pt x="724606" y="117883"/>
                    </a:lnTo>
                    <a:cubicBezTo>
                      <a:pt x="731722" y="122724"/>
                      <a:pt x="741453" y="118575"/>
                      <a:pt x="742873" y="110089"/>
                    </a:cubicBezTo>
                    <a:cubicBezTo>
                      <a:pt x="747110" y="84820"/>
                      <a:pt x="759393" y="43245"/>
                      <a:pt x="794204" y="45822"/>
                    </a:cubicBezTo>
                    <a:cubicBezTo>
                      <a:pt x="804538" y="46614"/>
                      <a:pt x="807455" y="764"/>
                      <a:pt x="807455" y="764"/>
                    </a:cubicBezTo>
                    <a:close/>
                  </a:path>
                </a:pathLst>
              </a:custGeom>
              <a:solidFill>
                <a:srgbClr val="FFFFFF"/>
              </a:solidFill>
              <a:ln w="12553" cap="flat">
                <a:noFill/>
                <a:prstDash val="solid"/>
                <a:miter/>
              </a:ln>
            </p:spPr>
            <p:txBody>
              <a:bodyPr rtlCol="0" anchor="ctr"/>
              <a:lstStyle/>
              <a:p>
                <a:endParaRPr lang="en-GB"/>
              </a:p>
            </p:txBody>
          </p:sp>
          <p:grpSp>
            <p:nvGrpSpPr>
              <p:cNvPr id="88" name="Graphic 121" descr="Boy wearing backpack">
                <a:extLst>
                  <a:ext uri="{FF2B5EF4-FFF2-40B4-BE49-F238E27FC236}">
                    <a16:creationId xmlns:a16="http://schemas.microsoft.com/office/drawing/2014/main" id="{8098059B-3F17-6079-0E63-9379DA241369}"/>
                  </a:ext>
                </a:extLst>
              </p:cNvPr>
              <p:cNvGrpSpPr/>
              <p:nvPr/>
            </p:nvGrpSpPr>
            <p:grpSpPr>
              <a:xfrm>
                <a:off x="3547243" y="3732463"/>
                <a:ext cx="671607" cy="144441"/>
                <a:chOff x="3547243" y="3732463"/>
                <a:chExt cx="671607" cy="144441"/>
              </a:xfrm>
              <a:solidFill>
                <a:srgbClr val="FFFFFF"/>
              </a:solidFill>
            </p:grpSpPr>
            <p:sp>
              <p:nvSpPr>
                <p:cNvPr id="121" name="Free-form: Shape 120">
                  <a:extLst>
                    <a:ext uri="{FF2B5EF4-FFF2-40B4-BE49-F238E27FC236}">
                      <a16:creationId xmlns:a16="http://schemas.microsoft.com/office/drawing/2014/main" id="{ED76137F-5E1B-14A0-2840-82FD33ACB1C5}"/>
                    </a:ext>
                  </a:extLst>
                </p:cNvPr>
                <p:cNvSpPr/>
                <p:nvPr/>
              </p:nvSpPr>
              <p:spPr>
                <a:xfrm>
                  <a:off x="4155906" y="3732463"/>
                  <a:ext cx="62944" cy="103599"/>
                </a:xfrm>
                <a:custGeom>
                  <a:avLst/>
                  <a:gdLst>
                    <a:gd name="connsiteX0" fmla="*/ 62501 w 62944"/>
                    <a:gd name="connsiteY0" fmla="*/ 69941 h 103599"/>
                    <a:gd name="connsiteX1" fmla="*/ 53512 w 62944"/>
                    <a:gd name="connsiteY1" fmla="*/ 15291 h 103599"/>
                    <a:gd name="connsiteX2" fmla="*/ 22686 w 62944"/>
                    <a:gd name="connsiteY2" fmla="*/ 2606 h 103599"/>
                    <a:gd name="connsiteX3" fmla="*/ 283 w 62944"/>
                    <a:gd name="connsiteY3" fmla="*/ 9747 h 103599"/>
                    <a:gd name="connsiteX4" fmla="*/ 5915 w 62944"/>
                    <a:gd name="connsiteY4" fmla="*/ 61668 h 103599"/>
                    <a:gd name="connsiteX5" fmla="*/ 9687 w 62944"/>
                    <a:gd name="connsiteY5" fmla="*/ 96178 h 103599"/>
                    <a:gd name="connsiteX6" fmla="*/ 17456 w 62944"/>
                    <a:gd name="connsiteY6" fmla="*/ 103558 h 103599"/>
                    <a:gd name="connsiteX7" fmla="*/ 62501 w 62944"/>
                    <a:gd name="connsiteY7" fmla="*/ 69941 h 10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4" h="103599">
                      <a:moveTo>
                        <a:pt x="62501" y="69941"/>
                      </a:moveTo>
                      <a:cubicBezTo>
                        <a:pt x="62162" y="66333"/>
                        <a:pt x="65996" y="18195"/>
                        <a:pt x="53512" y="15291"/>
                      </a:cubicBezTo>
                      <a:cubicBezTo>
                        <a:pt x="49766" y="14876"/>
                        <a:pt x="27174" y="3549"/>
                        <a:pt x="22686" y="2606"/>
                      </a:cubicBezTo>
                      <a:cubicBezTo>
                        <a:pt x="14753" y="444"/>
                        <a:pt x="-2407" y="-4484"/>
                        <a:pt x="283" y="9747"/>
                      </a:cubicBezTo>
                      <a:cubicBezTo>
                        <a:pt x="4671" y="28026"/>
                        <a:pt x="1817" y="41553"/>
                        <a:pt x="5915" y="61668"/>
                      </a:cubicBezTo>
                      <a:cubicBezTo>
                        <a:pt x="6104" y="73385"/>
                        <a:pt x="9448" y="84273"/>
                        <a:pt x="9687" y="96178"/>
                      </a:cubicBezTo>
                      <a:cubicBezTo>
                        <a:pt x="9813" y="100201"/>
                        <a:pt x="13433" y="103646"/>
                        <a:pt x="17456" y="103558"/>
                      </a:cubicBezTo>
                      <a:cubicBezTo>
                        <a:pt x="53311" y="100415"/>
                        <a:pt x="65531" y="115601"/>
                        <a:pt x="62501" y="69941"/>
                      </a:cubicBezTo>
                      <a:close/>
                    </a:path>
                  </a:pathLst>
                </a:custGeom>
                <a:solidFill>
                  <a:srgbClr val="FFFFFF"/>
                </a:solidFill>
                <a:ln w="12553"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6C724633-0964-19AD-1E99-86154F6BC9A4}"/>
                    </a:ext>
                  </a:extLst>
                </p:cNvPr>
                <p:cNvSpPr/>
                <p:nvPr/>
              </p:nvSpPr>
              <p:spPr>
                <a:xfrm>
                  <a:off x="3547243" y="3779762"/>
                  <a:ext cx="84484" cy="97143"/>
                </a:xfrm>
                <a:custGeom>
                  <a:avLst/>
                  <a:gdLst>
                    <a:gd name="connsiteX0" fmla="*/ 83872 w 84484"/>
                    <a:gd name="connsiteY0" fmla="*/ 13654 h 97143"/>
                    <a:gd name="connsiteX1" fmla="*/ 22924 w 84484"/>
                    <a:gd name="connsiteY1" fmla="*/ 139 h 97143"/>
                    <a:gd name="connsiteX2" fmla="*/ 3928 w 84484"/>
                    <a:gd name="connsiteY2" fmla="*/ 9002 h 97143"/>
                    <a:gd name="connsiteX3" fmla="*/ 1061 w 84484"/>
                    <a:gd name="connsiteY3" fmla="*/ 63865 h 97143"/>
                    <a:gd name="connsiteX4" fmla="*/ 42360 w 84484"/>
                    <a:gd name="connsiteY4" fmla="*/ 95534 h 97143"/>
                    <a:gd name="connsiteX5" fmla="*/ 74255 w 84484"/>
                    <a:gd name="connsiteY5" fmla="*/ 97143 h 97143"/>
                    <a:gd name="connsiteX6" fmla="*/ 83872 w 84484"/>
                    <a:gd name="connsiteY6" fmla="*/ 13654 h 9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84" h="97143">
                      <a:moveTo>
                        <a:pt x="83872" y="13654"/>
                      </a:moveTo>
                      <a:cubicBezTo>
                        <a:pt x="81345" y="4363"/>
                        <a:pt x="34125" y="4376"/>
                        <a:pt x="22924" y="139"/>
                      </a:cubicBezTo>
                      <a:cubicBezTo>
                        <a:pt x="16034" y="-980"/>
                        <a:pt x="9447" y="4904"/>
                        <a:pt x="3928" y="9002"/>
                      </a:cubicBezTo>
                      <a:cubicBezTo>
                        <a:pt x="-2572" y="23636"/>
                        <a:pt x="923" y="61779"/>
                        <a:pt x="1061" y="63865"/>
                      </a:cubicBezTo>
                      <a:cubicBezTo>
                        <a:pt x="-887" y="106773"/>
                        <a:pt x="11659" y="90354"/>
                        <a:pt x="42360" y="95534"/>
                      </a:cubicBezTo>
                      <a:cubicBezTo>
                        <a:pt x="52744" y="96339"/>
                        <a:pt x="63506" y="97156"/>
                        <a:pt x="74255" y="97143"/>
                      </a:cubicBezTo>
                      <a:cubicBezTo>
                        <a:pt x="85494" y="96452"/>
                        <a:pt x="85129" y="29947"/>
                        <a:pt x="83872" y="13654"/>
                      </a:cubicBezTo>
                      <a:close/>
                    </a:path>
                  </a:pathLst>
                </a:custGeom>
                <a:solidFill>
                  <a:srgbClr val="FFFFFF"/>
                </a:solidFill>
                <a:ln w="12553" cap="flat">
                  <a:noFill/>
                  <a:prstDash val="solid"/>
                  <a:miter/>
                </a:ln>
              </p:spPr>
              <p:txBody>
                <a:bodyPr rtlCol="0" anchor="ctr"/>
                <a:lstStyle/>
                <a:p>
                  <a:endParaRPr lang="en-GB"/>
                </a:p>
              </p:txBody>
            </p:sp>
          </p:grpSp>
          <p:grpSp>
            <p:nvGrpSpPr>
              <p:cNvPr id="89" name="Graphic 121" descr="Boy wearing backpack">
                <a:extLst>
                  <a:ext uri="{FF2B5EF4-FFF2-40B4-BE49-F238E27FC236}">
                    <a16:creationId xmlns:a16="http://schemas.microsoft.com/office/drawing/2014/main" id="{3B56E599-BED6-DDA6-4A74-497C769EF19C}"/>
                  </a:ext>
                </a:extLst>
              </p:cNvPr>
              <p:cNvGrpSpPr/>
              <p:nvPr/>
            </p:nvGrpSpPr>
            <p:grpSpPr>
              <a:xfrm>
                <a:off x="3178468" y="6270691"/>
                <a:ext cx="1426070" cy="414475"/>
                <a:chOff x="3178468" y="6270691"/>
                <a:chExt cx="1426070" cy="414475"/>
              </a:xfrm>
              <a:solidFill>
                <a:srgbClr val="FFFFFF"/>
              </a:solidFill>
            </p:grpSpPr>
            <p:sp>
              <p:nvSpPr>
                <p:cNvPr id="103" name="Free-form: Shape 102">
                  <a:extLst>
                    <a:ext uri="{FF2B5EF4-FFF2-40B4-BE49-F238E27FC236}">
                      <a16:creationId xmlns:a16="http://schemas.microsoft.com/office/drawing/2014/main" id="{99C94CCB-F649-9457-4205-6258B7CC6F2D}"/>
                    </a:ext>
                  </a:extLst>
                </p:cNvPr>
                <p:cNvSpPr/>
                <p:nvPr/>
              </p:nvSpPr>
              <p:spPr>
                <a:xfrm>
                  <a:off x="3900207" y="6270691"/>
                  <a:ext cx="704331" cy="324309"/>
                </a:xfrm>
                <a:custGeom>
                  <a:avLst/>
                  <a:gdLst>
                    <a:gd name="connsiteX0" fmla="*/ 662190 w 704331"/>
                    <a:gd name="connsiteY0" fmla="*/ 174649 h 324309"/>
                    <a:gd name="connsiteX1" fmla="*/ 593510 w 704331"/>
                    <a:gd name="connsiteY1" fmla="*/ 150222 h 324309"/>
                    <a:gd name="connsiteX2" fmla="*/ 478063 w 704331"/>
                    <a:gd name="connsiteY2" fmla="*/ 107289 h 324309"/>
                    <a:gd name="connsiteX3" fmla="*/ 346235 w 704331"/>
                    <a:gd name="connsiteY3" fmla="*/ 3420 h 324309"/>
                    <a:gd name="connsiteX4" fmla="*/ 339936 w 704331"/>
                    <a:gd name="connsiteY4" fmla="*/ 1 h 324309"/>
                    <a:gd name="connsiteX5" fmla="*/ 333512 w 704331"/>
                    <a:gd name="connsiteY5" fmla="*/ 3169 h 324309"/>
                    <a:gd name="connsiteX6" fmla="*/ 282370 w 704331"/>
                    <a:gd name="connsiteY6" fmla="*/ 45913 h 324309"/>
                    <a:gd name="connsiteX7" fmla="*/ 278372 w 704331"/>
                    <a:gd name="connsiteY7" fmla="*/ 51520 h 324309"/>
                    <a:gd name="connsiteX8" fmla="*/ 342413 w 704331"/>
                    <a:gd name="connsiteY8" fmla="*/ 105353 h 324309"/>
                    <a:gd name="connsiteX9" fmla="*/ 425261 w 704331"/>
                    <a:gd name="connsiteY9" fmla="*/ 142628 h 324309"/>
                    <a:gd name="connsiteX10" fmla="*/ 509115 w 704331"/>
                    <a:gd name="connsiteY10" fmla="*/ 177980 h 324309"/>
                    <a:gd name="connsiteX11" fmla="*/ 589701 w 704331"/>
                    <a:gd name="connsiteY11" fmla="*/ 198208 h 324309"/>
                    <a:gd name="connsiteX12" fmla="*/ 451323 w 704331"/>
                    <a:gd name="connsiteY12" fmla="*/ 259923 h 324309"/>
                    <a:gd name="connsiteX13" fmla="*/ 164949 w 704331"/>
                    <a:gd name="connsiteY13" fmla="*/ 215520 h 324309"/>
                    <a:gd name="connsiteX14" fmla="*/ 59484 w 704331"/>
                    <a:gd name="connsiteY14" fmla="*/ 98426 h 324309"/>
                    <a:gd name="connsiteX15" fmla="*/ 50496 w 704331"/>
                    <a:gd name="connsiteY15" fmla="*/ 97734 h 324309"/>
                    <a:gd name="connsiteX16" fmla="*/ 25377 w 704331"/>
                    <a:gd name="connsiteY16" fmla="*/ 118251 h 324309"/>
                    <a:gd name="connsiteX17" fmla="*/ 24145 w 704331"/>
                    <a:gd name="connsiteY17" fmla="*/ 167168 h 324309"/>
                    <a:gd name="connsiteX18" fmla="*/ 26320 w 704331"/>
                    <a:gd name="connsiteY18" fmla="*/ 279095 h 324309"/>
                    <a:gd name="connsiteX19" fmla="*/ 254750 w 704331"/>
                    <a:gd name="connsiteY19" fmla="*/ 305383 h 324309"/>
                    <a:gd name="connsiteX20" fmla="*/ 306445 w 704331"/>
                    <a:gd name="connsiteY20" fmla="*/ 302806 h 324309"/>
                    <a:gd name="connsiteX21" fmla="*/ 589537 w 704331"/>
                    <a:gd name="connsiteY21" fmla="*/ 309884 h 324309"/>
                    <a:gd name="connsiteX22" fmla="*/ 642301 w 704331"/>
                    <a:gd name="connsiteY22" fmla="*/ 302139 h 324309"/>
                    <a:gd name="connsiteX23" fmla="*/ 662190 w 704331"/>
                    <a:gd name="connsiteY23" fmla="*/ 174649 h 32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4331" h="324309">
                      <a:moveTo>
                        <a:pt x="662190" y="174649"/>
                      </a:moveTo>
                      <a:cubicBezTo>
                        <a:pt x="640541" y="162404"/>
                        <a:pt x="616629" y="156206"/>
                        <a:pt x="593510" y="150222"/>
                      </a:cubicBezTo>
                      <a:cubicBezTo>
                        <a:pt x="576073" y="148373"/>
                        <a:pt x="485971" y="113763"/>
                        <a:pt x="478063" y="107289"/>
                      </a:cubicBezTo>
                      <a:cubicBezTo>
                        <a:pt x="464812" y="104938"/>
                        <a:pt x="355161" y="16596"/>
                        <a:pt x="346235" y="3420"/>
                      </a:cubicBezTo>
                      <a:cubicBezTo>
                        <a:pt x="344814" y="1321"/>
                        <a:pt x="342463" y="51"/>
                        <a:pt x="339936" y="1"/>
                      </a:cubicBezTo>
                      <a:cubicBezTo>
                        <a:pt x="337397" y="-37"/>
                        <a:pt x="335008" y="1132"/>
                        <a:pt x="333512" y="3169"/>
                      </a:cubicBezTo>
                      <a:cubicBezTo>
                        <a:pt x="321204" y="19940"/>
                        <a:pt x="303994" y="34322"/>
                        <a:pt x="282370" y="45913"/>
                      </a:cubicBezTo>
                      <a:cubicBezTo>
                        <a:pt x="280233" y="47057"/>
                        <a:pt x="278749" y="49131"/>
                        <a:pt x="278372" y="51520"/>
                      </a:cubicBezTo>
                      <a:cubicBezTo>
                        <a:pt x="277907" y="63187"/>
                        <a:pt x="326095" y="95107"/>
                        <a:pt x="342413" y="105353"/>
                      </a:cubicBezTo>
                      <a:cubicBezTo>
                        <a:pt x="368600" y="121809"/>
                        <a:pt x="421188" y="140793"/>
                        <a:pt x="425261" y="142628"/>
                      </a:cubicBezTo>
                      <a:cubicBezTo>
                        <a:pt x="459394" y="156545"/>
                        <a:pt x="480577" y="167407"/>
                        <a:pt x="509115" y="177980"/>
                      </a:cubicBezTo>
                      <a:cubicBezTo>
                        <a:pt x="547070" y="192048"/>
                        <a:pt x="595421" y="196297"/>
                        <a:pt x="589701" y="198208"/>
                      </a:cubicBezTo>
                      <a:cubicBezTo>
                        <a:pt x="541437" y="223679"/>
                        <a:pt x="490446" y="244560"/>
                        <a:pt x="451323" y="259923"/>
                      </a:cubicBezTo>
                      <a:cubicBezTo>
                        <a:pt x="360064" y="284350"/>
                        <a:pt x="249243" y="268673"/>
                        <a:pt x="164949" y="215520"/>
                      </a:cubicBezTo>
                      <a:cubicBezTo>
                        <a:pt x="119854" y="187082"/>
                        <a:pt x="82340" y="147921"/>
                        <a:pt x="59484" y="98426"/>
                      </a:cubicBezTo>
                      <a:cubicBezTo>
                        <a:pt x="57787" y="94679"/>
                        <a:pt x="54330" y="96263"/>
                        <a:pt x="50496" y="97734"/>
                      </a:cubicBezTo>
                      <a:cubicBezTo>
                        <a:pt x="46171" y="99972"/>
                        <a:pt x="24635" y="112732"/>
                        <a:pt x="25377" y="118251"/>
                      </a:cubicBezTo>
                      <a:cubicBezTo>
                        <a:pt x="24321" y="129692"/>
                        <a:pt x="32593" y="160845"/>
                        <a:pt x="24145" y="167168"/>
                      </a:cubicBezTo>
                      <a:cubicBezTo>
                        <a:pt x="6230" y="191834"/>
                        <a:pt x="-20837" y="268937"/>
                        <a:pt x="26320" y="279095"/>
                      </a:cubicBezTo>
                      <a:cubicBezTo>
                        <a:pt x="98067" y="307118"/>
                        <a:pt x="178275" y="317905"/>
                        <a:pt x="254750" y="305383"/>
                      </a:cubicBezTo>
                      <a:cubicBezTo>
                        <a:pt x="272728" y="302454"/>
                        <a:pt x="289699" y="299688"/>
                        <a:pt x="306445" y="302806"/>
                      </a:cubicBezTo>
                      <a:cubicBezTo>
                        <a:pt x="408277" y="332589"/>
                        <a:pt x="486448" y="327975"/>
                        <a:pt x="589537" y="309884"/>
                      </a:cubicBezTo>
                      <a:cubicBezTo>
                        <a:pt x="606874" y="307219"/>
                        <a:pt x="624814" y="304465"/>
                        <a:pt x="642301" y="302139"/>
                      </a:cubicBezTo>
                      <a:cubicBezTo>
                        <a:pt x="716324" y="294320"/>
                        <a:pt x="725527" y="207511"/>
                        <a:pt x="662190" y="174649"/>
                      </a:cubicBezTo>
                      <a:close/>
                    </a:path>
                  </a:pathLst>
                </a:custGeom>
                <a:solidFill>
                  <a:srgbClr val="FFFFFF"/>
                </a:solidFill>
                <a:ln w="12553"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C859DC2A-8F65-4A7B-A249-C77F2A5DFA7C}"/>
                    </a:ext>
                  </a:extLst>
                </p:cNvPr>
                <p:cNvSpPr/>
                <p:nvPr/>
              </p:nvSpPr>
              <p:spPr>
                <a:xfrm>
                  <a:off x="3178468" y="6343342"/>
                  <a:ext cx="506432" cy="341824"/>
                </a:xfrm>
                <a:custGeom>
                  <a:avLst/>
                  <a:gdLst>
                    <a:gd name="connsiteX0" fmla="*/ 503311 w 506432"/>
                    <a:gd name="connsiteY0" fmla="*/ 274546 h 341824"/>
                    <a:gd name="connsiteX1" fmla="*/ 445832 w 506432"/>
                    <a:gd name="connsiteY1" fmla="*/ 203376 h 341824"/>
                    <a:gd name="connsiteX2" fmla="*/ 349155 w 506432"/>
                    <a:gd name="connsiteY2" fmla="*/ 64257 h 341824"/>
                    <a:gd name="connsiteX3" fmla="*/ 337564 w 506432"/>
                    <a:gd name="connsiteY3" fmla="*/ 7030 h 341824"/>
                    <a:gd name="connsiteX4" fmla="*/ 326714 w 506432"/>
                    <a:gd name="connsiteY4" fmla="*/ 669 h 341824"/>
                    <a:gd name="connsiteX5" fmla="*/ 188387 w 506432"/>
                    <a:gd name="connsiteY5" fmla="*/ 4830 h 341824"/>
                    <a:gd name="connsiteX6" fmla="*/ 148270 w 506432"/>
                    <a:gd name="connsiteY6" fmla="*/ 24203 h 341824"/>
                    <a:gd name="connsiteX7" fmla="*/ 308573 w 506432"/>
                    <a:gd name="connsiteY7" fmla="*/ 219054 h 341824"/>
                    <a:gd name="connsiteX8" fmla="*/ 309365 w 506432"/>
                    <a:gd name="connsiteY8" fmla="*/ 221266 h 341824"/>
                    <a:gd name="connsiteX9" fmla="*/ 183308 w 506432"/>
                    <a:gd name="connsiteY9" fmla="*/ 269542 h 341824"/>
                    <a:gd name="connsiteX10" fmla="*/ 41271 w 506432"/>
                    <a:gd name="connsiteY10" fmla="*/ 94303 h 341824"/>
                    <a:gd name="connsiteX11" fmla="*/ 29303 w 506432"/>
                    <a:gd name="connsiteY11" fmla="*/ 94656 h 341824"/>
                    <a:gd name="connsiteX12" fmla="*/ 16882 w 506432"/>
                    <a:gd name="connsiteY12" fmla="*/ 131365 h 341824"/>
                    <a:gd name="connsiteX13" fmla="*/ 40492 w 506432"/>
                    <a:gd name="connsiteY13" fmla="*/ 249213 h 341824"/>
                    <a:gd name="connsiteX14" fmla="*/ 161445 w 506432"/>
                    <a:gd name="connsiteY14" fmla="*/ 308728 h 341824"/>
                    <a:gd name="connsiteX15" fmla="*/ 269651 w 506432"/>
                    <a:gd name="connsiteY15" fmla="*/ 341151 h 341824"/>
                    <a:gd name="connsiteX16" fmla="*/ 503311 w 506432"/>
                    <a:gd name="connsiteY16" fmla="*/ 274546 h 34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6432" h="341824">
                      <a:moveTo>
                        <a:pt x="503311" y="274546"/>
                      </a:moveTo>
                      <a:cubicBezTo>
                        <a:pt x="485358" y="248736"/>
                        <a:pt x="468612" y="220009"/>
                        <a:pt x="445832" y="203376"/>
                      </a:cubicBezTo>
                      <a:cubicBezTo>
                        <a:pt x="428785" y="191345"/>
                        <a:pt x="379906" y="139663"/>
                        <a:pt x="349155" y="64257"/>
                      </a:cubicBezTo>
                      <a:cubicBezTo>
                        <a:pt x="347873" y="59718"/>
                        <a:pt x="335603" y="18030"/>
                        <a:pt x="337564" y="7030"/>
                      </a:cubicBezTo>
                      <a:cubicBezTo>
                        <a:pt x="337187" y="1938"/>
                        <a:pt x="331353" y="-1519"/>
                        <a:pt x="326714" y="669"/>
                      </a:cubicBezTo>
                      <a:cubicBezTo>
                        <a:pt x="292645" y="15642"/>
                        <a:pt x="206817" y="216"/>
                        <a:pt x="188387" y="4830"/>
                      </a:cubicBezTo>
                      <a:cubicBezTo>
                        <a:pt x="175475" y="8061"/>
                        <a:pt x="145177" y="12260"/>
                        <a:pt x="148270" y="24203"/>
                      </a:cubicBezTo>
                      <a:cubicBezTo>
                        <a:pt x="179109" y="101696"/>
                        <a:pt x="225285" y="188844"/>
                        <a:pt x="308573" y="219054"/>
                      </a:cubicBezTo>
                      <a:cubicBezTo>
                        <a:pt x="309441" y="219368"/>
                        <a:pt x="309793" y="220449"/>
                        <a:pt x="309365" y="221266"/>
                      </a:cubicBezTo>
                      <a:cubicBezTo>
                        <a:pt x="288043" y="262074"/>
                        <a:pt x="217993" y="270384"/>
                        <a:pt x="183308" y="269542"/>
                      </a:cubicBezTo>
                      <a:cubicBezTo>
                        <a:pt x="104834" y="254607"/>
                        <a:pt x="55955" y="170539"/>
                        <a:pt x="41271" y="94303"/>
                      </a:cubicBezTo>
                      <a:cubicBezTo>
                        <a:pt x="40001" y="86195"/>
                        <a:pt x="30686" y="86433"/>
                        <a:pt x="29303" y="94656"/>
                      </a:cubicBezTo>
                      <a:cubicBezTo>
                        <a:pt x="27053" y="105580"/>
                        <a:pt x="22112" y="118102"/>
                        <a:pt x="16882" y="131365"/>
                      </a:cubicBezTo>
                      <a:cubicBezTo>
                        <a:pt x="-3887" y="181376"/>
                        <a:pt x="-14686" y="222737"/>
                        <a:pt x="40492" y="249213"/>
                      </a:cubicBezTo>
                      <a:cubicBezTo>
                        <a:pt x="78496" y="275199"/>
                        <a:pt x="129287" y="279687"/>
                        <a:pt x="161445" y="308728"/>
                      </a:cubicBezTo>
                      <a:cubicBezTo>
                        <a:pt x="178983" y="326329"/>
                        <a:pt x="219037" y="345702"/>
                        <a:pt x="269651" y="341151"/>
                      </a:cubicBezTo>
                      <a:cubicBezTo>
                        <a:pt x="303620" y="336210"/>
                        <a:pt x="535884" y="328579"/>
                        <a:pt x="503311" y="274546"/>
                      </a:cubicBezTo>
                      <a:close/>
                    </a:path>
                  </a:pathLst>
                </a:custGeom>
                <a:solidFill>
                  <a:srgbClr val="FFFFFF"/>
                </a:solidFill>
                <a:ln w="12553" cap="flat">
                  <a:noFill/>
                  <a:prstDash val="solid"/>
                  <a:miter/>
                </a:ln>
              </p:spPr>
              <p:txBody>
                <a:bodyPr rtlCol="0" anchor="ctr"/>
                <a:lstStyle/>
                <a:p>
                  <a:endParaRPr lang="en-GB"/>
                </a:p>
              </p:txBody>
            </p:sp>
          </p:grpSp>
          <p:grpSp>
            <p:nvGrpSpPr>
              <p:cNvPr id="90" name="Graphic 121" descr="Boy wearing backpack">
                <a:extLst>
                  <a:ext uri="{FF2B5EF4-FFF2-40B4-BE49-F238E27FC236}">
                    <a16:creationId xmlns:a16="http://schemas.microsoft.com/office/drawing/2014/main" id="{E8AEE7B4-41CD-4A5E-7543-A0327FDE222F}"/>
                  </a:ext>
                </a:extLst>
              </p:cNvPr>
              <p:cNvGrpSpPr/>
              <p:nvPr/>
            </p:nvGrpSpPr>
            <p:grpSpPr>
              <a:xfrm>
                <a:off x="3212851" y="6321308"/>
                <a:ext cx="1262798" cy="292064"/>
                <a:chOff x="3212851" y="6321308"/>
                <a:chExt cx="1262798" cy="292064"/>
              </a:xfrm>
              <a:solidFill>
                <a:srgbClr val="FFFFFF"/>
              </a:solidFill>
            </p:grpSpPr>
            <p:sp>
              <p:nvSpPr>
                <p:cNvPr id="101" name="Free-form: Shape 100">
                  <a:extLst>
                    <a:ext uri="{FF2B5EF4-FFF2-40B4-BE49-F238E27FC236}">
                      <a16:creationId xmlns:a16="http://schemas.microsoft.com/office/drawing/2014/main" id="{37CF0A95-6B60-D033-283F-2D8ED98BD699}"/>
                    </a:ext>
                  </a:extLst>
                </p:cNvPr>
                <p:cNvSpPr/>
                <p:nvPr/>
              </p:nvSpPr>
              <p:spPr>
                <a:xfrm>
                  <a:off x="3212851" y="6335122"/>
                  <a:ext cx="275567" cy="278250"/>
                </a:xfrm>
                <a:custGeom>
                  <a:avLst/>
                  <a:gdLst>
                    <a:gd name="connsiteX0" fmla="*/ 272129 w 275567"/>
                    <a:gd name="connsiteY0" fmla="*/ 224596 h 278250"/>
                    <a:gd name="connsiteX1" fmla="*/ 105251 w 275567"/>
                    <a:gd name="connsiteY1" fmla="*/ 21913 h 278250"/>
                    <a:gd name="connsiteX2" fmla="*/ 26916 w 275567"/>
                    <a:gd name="connsiteY2" fmla="*/ 5796 h 278250"/>
                    <a:gd name="connsiteX3" fmla="*/ 1948 w 275567"/>
                    <a:gd name="connsiteY3" fmla="*/ 7644 h 278250"/>
                    <a:gd name="connsiteX4" fmla="*/ 1483 w 275567"/>
                    <a:gd name="connsiteY4" fmla="*/ 80020 h 278250"/>
                    <a:gd name="connsiteX5" fmla="*/ 161623 w 275567"/>
                    <a:gd name="connsiteY5" fmla="*/ 278202 h 278250"/>
                    <a:gd name="connsiteX6" fmla="*/ 273461 w 275567"/>
                    <a:gd name="connsiteY6" fmla="*/ 232541 h 278250"/>
                    <a:gd name="connsiteX7" fmla="*/ 272129 w 275567"/>
                    <a:gd name="connsiteY7" fmla="*/ 224596 h 2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567" h="278250">
                      <a:moveTo>
                        <a:pt x="272129" y="224596"/>
                      </a:moveTo>
                      <a:cubicBezTo>
                        <a:pt x="186527" y="205223"/>
                        <a:pt x="136718" y="89700"/>
                        <a:pt x="105251" y="21913"/>
                      </a:cubicBezTo>
                      <a:cubicBezTo>
                        <a:pt x="103729" y="18632"/>
                        <a:pt x="50903" y="14722"/>
                        <a:pt x="26916" y="5796"/>
                      </a:cubicBezTo>
                      <a:cubicBezTo>
                        <a:pt x="18769" y="3030"/>
                        <a:pt x="3507" y="-6700"/>
                        <a:pt x="1948" y="7644"/>
                      </a:cubicBezTo>
                      <a:cubicBezTo>
                        <a:pt x="2916" y="30185"/>
                        <a:pt x="-2503" y="53506"/>
                        <a:pt x="1483" y="80020"/>
                      </a:cubicBezTo>
                      <a:cubicBezTo>
                        <a:pt x="9441" y="132935"/>
                        <a:pt x="64782" y="281320"/>
                        <a:pt x="161623" y="278202"/>
                      </a:cubicBezTo>
                      <a:cubicBezTo>
                        <a:pt x="198936" y="277008"/>
                        <a:pt x="255371" y="269414"/>
                        <a:pt x="273461" y="232541"/>
                      </a:cubicBezTo>
                      <a:cubicBezTo>
                        <a:pt x="275825" y="227990"/>
                        <a:pt x="277158" y="225727"/>
                        <a:pt x="272129" y="224596"/>
                      </a:cubicBezTo>
                      <a:close/>
                    </a:path>
                  </a:pathLst>
                </a:custGeom>
                <a:solidFill>
                  <a:srgbClr val="FFFFFF"/>
                </a:solidFill>
                <a:ln w="12553"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8DA3777E-0AFC-451E-7E04-AC41D9569CA6}"/>
                    </a:ext>
                  </a:extLst>
                </p:cNvPr>
                <p:cNvSpPr/>
                <p:nvPr/>
              </p:nvSpPr>
              <p:spPr>
                <a:xfrm>
                  <a:off x="3959930" y="6321308"/>
                  <a:ext cx="515719" cy="220292"/>
                </a:xfrm>
                <a:custGeom>
                  <a:avLst/>
                  <a:gdLst>
                    <a:gd name="connsiteX0" fmla="*/ 512314 w 515719"/>
                    <a:gd name="connsiteY0" fmla="*/ 159484 h 220292"/>
                    <a:gd name="connsiteX1" fmla="*/ 511384 w 515719"/>
                    <a:gd name="connsiteY1" fmla="*/ 147189 h 220292"/>
                    <a:gd name="connsiteX2" fmla="*/ 221503 w 515719"/>
                    <a:gd name="connsiteY2" fmla="*/ 3417 h 220292"/>
                    <a:gd name="connsiteX3" fmla="*/ 211672 w 515719"/>
                    <a:gd name="connsiteY3" fmla="*/ 777 h 220292"/>
                    <a:gd name="connsiteX4" fmla="*/ 96476 w 515719"/>
                    <a:gd name="connsiteY4" fmla="*/ 28209 h 220292"/>
                    <a:gd name="connsiteX5" fmla="*/ 3721 w 515719"/>
                    <a:gd name="connsiteY5" fmla="*/ 46074 h 220292"/>
                    <a:gd name="connsiteX6" fmla="*/ 0 w 515719"/>
                    <a:gd name="connsiteY6" fmla="*/ 51756 h 220292"/>
                    <a:gd name="connsiteX7" fmla="*/ 180506 w 515719"/>
                    <a:gd name="connsiteY7" fmla="*/ 200443 h 220292"/>
                    <a:gd name="connsiteX8" fmla="*/ 481978 w 515719"/>
                    <a:gd name="connsiteY8" fmla="*/ 169918 h 220292"/>
                    <a:gd name="connsiteX9" fmla="*/ 512314 w 515719"/>
                    <a:gd name="connsiteY9" fmla="*/ 159484 h 22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19" h="220292">
                      <a:moveTo>
                        <a:pt x="512314" y="159484"/>
                      </a:moveTo>
                      <a:cubicBezTo>
                        <a:pt x="517142" y="156529"/>
                        <a:pt x="516840" y="148710"/>
                        <a:pt x="511384" y="147189"/>
                      </a:cubicBezTo>
                      <a:cubicBezTo>
                        <a:pt x="429340" y="124157"/>
                        <a:pt x="259507" y="65786"/>
                        <a:pt x="221503" y="3417"/>
                      </a:cubicBezTo>
                      <a:cubicBezTo>
                        <a:pt x="219340" y="224"/>
                        <a:pt x="215141" y="-907"/>
                        <a:pt x="211672" y="777"/>
                      </a:cubicBezTo>
                      <a:cubicBezTo>
                        <a:pt x="175653" y="18164"/>
                        <a:pt x="137196" y="23055"/>
                        <a:pt x="96476" y="28209"/>
                      </a:cubicBezTo>
                      <a:cubicBezTo>
                        <a:pt x="65763" y="32106"/>
                        <a:pt x="34007" y="36129"/>
                        <a:pt x="3721" y="46074"/>
                      </a:cubicBezTo>
                      <a:cubicBezTo>
                        <a:pt x="1484" y="46815"/>
                        <a:pt x="830" y="49543"/>
                        <a:pt x="0" y="51756"/>
                      </a:cubicBezTo>
                      <a:cubicBezTo>
                        <a:pt x="29883" y="122259"/>
                        <a:pt x="103567" y="172420"/>
                        <a:pt x="180506" y="200443"/>
                      </a:cubicBezTo>
                      <a:cubicBezTo>
                        <a:pt x="281433" y="237165"/>
                        <a:pt x="390179" y="220608"/>
                        <a:pt x="481978" y="169918"/>
                      </a:cubicBezTo>
                      <a:cubicBezTo>
                        <a:pt x="487548" y="165921"/>
                        <a:pt x="505902" y="163419"/>
                        <a:pt x="512314" y="159484"/>
                      </a:cubicBezTo>
                      <a:close/>
                    </a:path>
                  </a:pathLst>
                </a:custGeom>
                <a:solidFill>
                  <a:srgbClr val="FFFFFF"/>
                </a:solidFill>
                <a:ln w="12553" cap="flat">
                  <a:noFill/>
                  <a:prstDash val="solid"/>
                  <a:miter/>
                </a:ln>
              </p:spPr>
              <p:txBody>
                <a:bodyPr rtlCol="0" anchor="ctr"/>
                <a:lstStyle/>
                <a:p>
                  <a:endParaRPr lang="en-GB"/>
                </a:p>
              </p:txBody>
            </p:sp>
          </p:grpSp>
          <p:grpSp>
            <p:nvGrpSpPr>
              <p:cNvPr id="91" name="Graphic 121" descr="Boy wearing backpack">
                <a:extLst>
                  <a:ext uri="{FF2B5EF4-FFF2-40B4-BE49-F238E27FC236}">
                    <a16:creationId xmlns:a16="http://schemas.microsoft.com/office/drawing/2014/main" id="{5B559CF6-AFE5-4723-7A69-9F97F710B198}"/>
                  </a:ext>
                </a:extLst>
              </p:cNvPr>
              <p:cNvGrpSpPr/>
              <p:nvPr/>
            </p:nvGrpSpPr>
            <p:grpSpPr>
              <a:xfrm>
                <a:off x="2981932" y="2817997"/>
                <a:ext cx="1265537" cy="1673609"/>
                <a:chOff x="2981932" y="2817997"/>
                <a:chExt cx="1265537" cy="1673609"/>
              </a:xfrm>
              <a:solidFill>
                <a:srgbClr val="FFFFFF"/>
              </a:solidFill>
            </p:grpSpPr>
            <p:sp>
              <p:nvSpPr>
                <p:cNvPr id="99" name="Free-form: Shape 98">
                  <a:extLst>
                    <a:ext uri="{FF2B5EF4-FFF2-40B4-BE49-F238E27FC236}">
                      <a16:creationId xmlns:a16="http://schemas.microsoft.com/office/drawing/2014/main" id="{1D0F63AD-2D72-6CF7-B530-46C0539BC6D5}"/>
                    </a:ext>
                  </a:extLst>
                </p:cNvPr>
                <p:cNvSpPr/>
                <p:nvPr/>
              </p:nvSpPr>
              <p:spPr>
                <a:xfrm>
                  <a:off x="2981932" y="3017599"/>
                  <a:ext cx="573720" cy="906125"/>
                </a:xfrm>
                <a:custGeom>
                  <a:avLst/>
                  <a:gdLst>
                    <a:gd name="connsiteX0" fmla="*/ 572972 w 573720"/>
                    <a:gd name="connsiteY0" fmla="*/ 748687 h 906125"/>
                    <a:gd name="connsiteX1" fmla="*/ 551638 w 573720"/>
                    <a:gd name="connsiteY1" fmla="*/ 451728 h 906125"/>
                    <a:gd name="connsiteX2" fmla="*/ 495605 w 573720"/>
                    <a:gd name="connsiteY2" fmla="*/ 26298 h 906125"/>
                    <a:gd name="connsiteX3" fmla="*/ 466552 w 573720"/>
                    <a:gd name="connsiteY3" fmla="*/ 10 h 906125"/>
                    <a:gd name="connsiteX4" fmla="*/ 326816 w 573720"/>
                    <a:gd name="connsiteY4" fmla="*/ 35978 h 906125"/>
                    <a:gd name="connsiteX5" fmla="*/ 267326 w 573720"/>
                    <a:gd name="connsiteY5" fmla="*/ 90628 h 906125"/>
                    <a:gd name="connsiteX6" fmla="*/ 1696 w 573720"/>
                    <a:gd name="connsiteY6" fmla="*/ 420751 h 906125"/>
                    <a:gd name="connsiteX7" fmla="*/ 2463 w 573720"/>
                    <a:gd name="connsiteY7" fmla="*/ 433713 h 906125"/>
                    <a:gd name="connsiteX8" fmla="*/ 183950 w 573720"/>
                    <a:gd name="connsiteY8" fmla="*/ 597310 h 906125"/>
                    <a:gd name="connsiteX9" fmla="*/ 193203 w 573720"/>
                    <a:gd name="connsiteY9" fmla="*/ 596530 h 906125"/>
                    <a:gd name="connsiteX10" fmla="*/ 314370 w 573720"/>
                    <a:gd name="connsiteY10" fmla="*/ 494598 h 906125"/>
                    <a:gd name="connsiteX11" fmla="*/ 338143 w 573720"/>
                    <a:gd name="connsiteY11" fmla="*/ 828304 h 906125"/>
                    <a:gd name="connsiteX12" fmla="*/ 341450 w 573720"/>
                    <a:gd name="connsiteY12" fmla="*/ 834917 h 906125"/>
                    <a:gd name="connsiteX13" fmla="*/ 459625 w 573720"/>
                    <a:gd name="connsiteY13" fmla="*/ 905005 h 906125"/>
                    <a:gd name="connsiteX14" fmla="*/ 469971 w 573720"/>
                    <a:gd name="connsiteY14" fmla="*/ 902880 h 906125"/>
                    <a:gd name="connsiteX15" fmla="*/ 544258 w 573720"/>
                    <a:gd name="connsiteY15" fmla="*/ 834640 h 906125"/>
                    <a:gd name="connsiteX16" fmla="*/ 568358 w 573720"/>
                    <a:gd name="connsiteY16" fmla="*/ 759373 h 906125"/>
                    <a:gd name="connsiteX17" fmla="*/ 572972 w 573720"/>
                    <a:gd name="connsiteY17" fmla="*/ 748687 h 90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3720" h="906125">
                      <a:moveTo>
                        <a:pt x="572972" y="748687"/>
                      </a:moveTo>
                      <a:cubicBezTo>
                        <a:pt x="532830" y="668667"/>
                        <a:pt x="545314" y="563517"/>
                        <a:pt x="551638" y="451728"/>
                      </a:cubicBezTo>
                      <a:cubicBezTo>
                        <a:pt x="560601" y="293587"/>
                        <a:pt x="568547" y="125590"/>
                        <a:pt x="495605" y="26298"/>
                      </a:cubicBezTo>
                      <a:cubicBezTo>
                        <a:pt x="487195" y="14857"/>
                        <a:pt x="477590" y="10005"/>
                        <a:pt x="466552" y="10"/>
                      </a:cubicBezTo>
                      <a:cubicBezTo>
                        <a:pt x="460517" y="-694"/>
                        <a:pt x="326854" y="35965"/>
                        <a:pt x="326816" y="35978"/>
                      </a:cubicBezTo>
                      <a:cubicBezTo>
                        <a:pt x="304677" y="43584"/>
                        <a:pt x="278314" y="81237"/>
                        <a:pt x="267326" y="90628"/>
                      </a:cubicBezTo>
                      <a:cubicBezTo>
                        <a:pt x="190550" y="185583"/>
                        <a:pt x="84016" y="288382"/>
                        <a:pt x="1696" y="420751"/>
                      </a:cubicBezTo>
                      <a:cubicBezTo>
                        <a:pt x="-818" y="424786"/>
                        <a:pt x="-516" y="430004"/>
                        <a:pt x="2463" y="433713"/>
                      </a:cubicBezTo>
                      <a:cubicBezTo>
                        <a:pt x="55390" y="499840"/>
                        <a:pt x="121782" y="558701"/>
                        <a:pt x="183950" y="597310"/>
                      </a:cubicBezTo>
                      <a:cubicBezTo>
                        <a:pt x="186854" y="599120"/>
                        <a:pt x="190625" y="598806"/>
                        <a:pt x="193203" y="596530"/>
                      </a:cubicBezTo>
                      <a:cubicBezTo>
                        <a:pt x="232565" y="561794"/>
                        <a:pt x="274869" y="528919"/>
                        <a:pt x="314370" y="494598"/>
                      </a:cubicBezTo>
                      <a:cubicBezTo>
                        <a:pt x="333052" y="585215"/>
                        <a:pt x="339187" y="699896"/>
                        <a:pt x="338143" y="828304"/>
                      </a:cubicBezTo>
                      <a:cubicBezTo>
                        <a:pt x="338055" y="830919"/>
                        <a:pt x="339300" y="833408"/>
                        <a:pt x="341450" y="834917"/>
                      </a:cubicBezTo>
                      <a:cubicBezTo>
                        <a:pt x="365537" y="851801"/>
                        <a:pt x="445494" y="896468"/>
                        <a:pt x="459625" y="905005"/>
                      </a:cubicBezTo>
                      <a:cubicBezTo>
                        <a:pt x="463057" y="907092"/>
                        <a:pt x="467595" y="906199"/>
                        <a:pt x="469971" y="902880"/>
                      </a:cubicBezTo>
                      <a:cubicBezTo>
                        <a:pt x="485120" y="881961"/>
                        <a:pt x="518951" y="833207"/>
                        <a:pt x="544258" y="834640"/>
                      </a:cubicBezTo>
                      <a:cubicBezTo>
                        <a:pt x="566208" y="834175"/>
                        <a:pt x="535571" y="767746"/>
                        <a:pt x="568358" y="759373"/>
                      </a:cubicBezTo>
                      <a:cubicBezTo>
                        <a:pt x="572696" y="758078"/>
                        <a:pt x="575009" y="752748"/>
                        <a:pt x="572972" y="748687"/>
                      </a:cubicBezTo>
                      <a:close/>
                    </a:path>
                  </a:pathLst>
                </a:custGeom>
                <a:gradFill>
                  <a:gsLst>
                    <a:gs pos="82000">
                      <a:srgbClr val="F7FF91"/>
                    </a:gs>
                    <a:gs pos="0">
                      <a:srgbClr val="FFF1FB"/>
                    </a:gs>
                    <a:gs pos="23870">
                      <a:srgbClr val="C5C8FF"/>
                    </a:gs>
                    <a:gs pos="41297">
                      <a:srgbClr val="A3FFFB"/>
                    </a:gs>
                    <a:gs pos="61000">
                      <a:srgbClr val="86FF7D"/>
                    </a:gs>
                  </a:gsLst>
                  <a:lin ang="5400000" scaled="1"/>
                </a:gradFill>
                <a:ln w="12553" cap="flat">
                  <a:noFill/>
                  <a:prstDash val="solid"/>
                  <a:miter/>
                </a:ln>
              </p:spPr>
              <p:txBody>
                <a:bodyPr rtlCol="0" anchor="ctr"/>
                <a:lstStyle/>
                <a:p>
                  <a:endParaRPr lang="en-GB" dirty="0"/>
                </a:p>
              </p:txBody>
            </p:sp>
            <p:sp>
              <p:nvSpPr>
                <p:cNvPr id="100" name="Free-form: Shape 99">
                  <a:extLst>
                    <a:ext uri="{FF2B5EF4-FFF2-40B4-BE49-F238E27FC236}">
                      <a16:creationId xmlns:a16="http://schemas.microsoft.com/office/drawing/2014/main" id="{587136A7-4E2F-5595-58F7-8CC5C72AB060}"/>
                    </a:ext>
                  </a:extLst>
                </p:cNvPr>
                <p:cNvSpPr/>
                <p:nvPr/>
              </p:nvSpPr>
              <p:spPr>
                <a:xfrm>
                  <a:off x="3271437" y="2817997"/>
                  <a:ext cx="976033" cy="1673609"/>
                </a:xfrm>
                <a:custGeom>
                  <a:avLst/>
                  <a:gdLst>
                    <a:gd name="connsiteX0" fmla="*/ 975961 w 976033"/>
                    <a:gd name="connsiteY0" fmla="*/ 759875 h 1673609"/>
                    <a:gd name="connsiteX1" fmla="*/ 766125 w 976033"/>
                    <a:gd name="connsiteY1" fmla="*/ 202868 h 1673609"/>
                    <a:gd name="connsiteX2" fmla="*/ 714379 w 976033"/>
                    <a:gd name="connsiteY2" fmla="*/ 123867 h 1673609"/>
                    <a:gd name="connsiteX3" fmla="*/ 700248 w 976033"/>
                    <a:gd name="connsiteY3" fmla="*/ 130241 h 1673609"/>
                    <a:gd name="connsiteX4" fmla="*/ 688758 w 976033"/>
                    <a:gd name="connsiteY4" fmla="*/ 174418 h 1673609"/>
                    <a:gd name="connsiteX5" fmla="*/ 696489 w 976033"/>
                    <a:gd name="connsiteY5" fmla="*/ 231771 h 1673609"/>
                    <a:gd name="connsiteX6" fmla="*/ 668253 w 976033"/>
                    <a:gd name="connsiteY6" fmla="*/ 368778 h 1673609"/>
                    <a:gd name="connsiteX7" fmla="*/ 657064 w 976033"/>
                    <a:gd name="connsiteY7" fmla="*/ 376284 h 1673609"/>
                    <a:gd name="connsiteX8" fmla="*/ 652853 w 976033"/>
                    <a:gd name="connsiteY8" fmla="*/ 375718 h 1673609"/>
                    <a:gd name="connsiteX9" fmla="*/ 639137 w 976033"/>
                    <a:gd name="connsiteY9" fmla="*/ 362178 h 1673609"/>
                    <a:gd name="connsiteX10" fmla="*/ 602465 w 976033"/>
                    <a:gd name="connsiteY10" fmla="*/ 261515 h 1673609"/>
                    <a:gd name="connsiteX11" fmla="*/ 381478 w 976033"/>
                    <a:gd name="connsiteY11" fmla="*/ 76131 h 1673609"/>
                    <a:gd name="connsiteX12" fmla="*/ 385086 w 976033"/>
                    <a:gd name="connsiteY12" fmla="*/ 8294 h 1673609"/>
                    <a:gd name="connsiteX13" fmla="*/ 374186 w 976033"/>
                    <a:gd name="connsiteY13" fmla="*/ 537 h 1673609"/>
                    <a:gd name="connsiteX14" fmla="*/ 315413 w 976033"/>
                    <a:gd name="connsiteY14" fmla="*/ 86151 h 1673609"/>
                    <a:gd name="connsiteX15" fmla="*/ 317148 w 976033"/>
                    <a:gd name="connsiteY15" fmla="*/ 249057 h 1673609"/>
                    <a:gd name="connsiteX16" fmla="*/ 392553 w 976033"/>
                    <a:gd name="connsiteY16" fmla="*/ 311312 h 1673609"/>
                    <a:gd name="connsiteX17" fmla="*/ 361765 w 976033"/>
                    <a:gd name="connsiteY17" fmla="*/ 968818 h 1673609"/>
                    <a:gd name="connsiteX18" fmla="*/ 368378 w 976033"/>
                    <a:gd name="connsiteY18" fmla="*/ 1039359 h 1673609"/>
                    <a:gd name="connsiteX19" fmla="*/ 391761 w 976033"/>
                    <a:gd name="connsiteY19" fmla="*/ 1066652 h 1673609"/>
                    <a:gd name="connsiteX20" fmla="*/ 368818 w 976033"/>
                    <a:gd name="connsiteY20" fmla="*/ 1089068 h 1673609"/>
                    <a:gd name="connsiteX21" fmla="*/ 388505 w 976033"/>
                    <a:gd name="connsiteY21" fmla="*/ 1103173 h 1673609"/>
                    <a:gd name="connsiteX22" fmla="*/ 439496 w 976033"/>
                    <a:gd name="connsiteY22" fmla="*/ 1128392 h 1673609"/>
                    <a:gd name="connsiteX23" fmla="*/ 443670 w 976033"/>
                    <a:gd name="connsiteY23" fmla="*/ 1220632 h 1673609"/>
                    <a:gd name="connsiteX24" fmla="*/ 435335 w 976033"/>
                    <a:gd name="connsiteY24" fmla="*/ 1279707 h 1673609"/>
                    <a:gd name="connsiteX25" fmla="*/ 413033 w 976033"/>
                    <a:gd name="connsiteY25" fmla="*/ 1292668 h 1673609"/>
                    <a:gd name="connsiteX26" fmla="*/ 387851 w 976033"/>
                    <a:gd name="connsiteY26" fmla="*/ 1331867 h 1673609"/>
                    <a:gd name="connsiteX27" fmla="*/ 369559 w 976033"/>
                    <a:gd name="connsiteY27" fmla="*/ 1349443 h 1673609"/>
                    <a:gd name="connsiteX28" fmla="*/ 302577 w 976033"/>
                    <a:gd name="connsiteY28" fmla="*/ 1329127 h 1673609"/>
                    <a:gd name="connsiteX29" fmla="*/ 42101 w 976033"/>
                    <a:gd name="connsiteY29" fmla="*/ 1254350 h 1673609"/>
                    <a:gd name="connsiteX30" fmla="*/ 30887 w 976033"/>
                    <a:gd name="connsiteY30" fmla="*/ 1261629 h 1673609"/>
                    <a:gd name="connsiteX31" fmla="*/ 36 w 976033"/>
                    <a:gd name="connsiteY31" fmla="*/ 1535204 h 1673609"/>
                    <a:gd name="connsiteX32" fmla="*/ 6573 w 976033"/>
                    <a:gd name="connsiteY32" fmla="*/ 1543552 h 1673609"/>
                    <a:gd name="connsiteX33" fmla="*/ 840148 w 976033"/>
                    <a:gd name="connsiteY33" fmla="*/ 1650487 h 1673609"/>
                    <a:gd name="connsiteX34" fmla="*/ 917376 w 976033"/>
                    <a:gd name="connsiteY34" fmla="*/ 1620629 h 1673609"/>
                    <a:gd name="connsiteX35" fmla="*/ 892396 w 976033"/>
                    <a:gd name="connsiteY35" fmla="*/ 1265488 h 1673609"/>
                    <a:gd name="connsiteX36" fmla="*/ 876556 w 976033"/>
                    <a:gd name="connsiteY36" fmla="*/ 1034343 h 1673609"/>
                    <a:gd name="connsiteX37" fmla="*/ 880805 w 976033"/>
                    <a:gd name="connsiteY37" fmla="*/ 916331 h 1673609"/>
                    <a:gd name="connsiteX38" fmla="*/ 863053 w 976033"/>
                    <a:gd name="connsiteY38" fmla="*/ 668314 h 1673609"/>
                    <a:gd name="connsiteX39" fmla="*/ 804859 w 976033"/>
                    <a:gd name="connsiteY39" fmla="*/ 389119 h 1673609"/>
                    <a:gd name="connsiteX40" fmla="*/ 789999 w 976033"/>
                    <a:gd name="connsiteY40" fmla="*/ 248252 h 1673609"/>
                    <a:gd name="connsiteX41" fmla="*/ 796737 w 976033"/>
                    <a:gd name="connsiteY41" fmla="*/ 242683 h 1673609"/>
                    <a:gd name="connsiteX42" fmla="*/ 939239 w 976033"/>
                    <a:gd name="connsiteY42" fmla="*/ 729476 h 1673609"/>
                    <a:gd name="connsiteX43" fmla="*/ 959240 w 976033"/>
                    <a:gd name="connsiteY43" fmla="*/ 771982 h 1673609"/>
                    <a:gd name="connsiteX44" fmla="*/ 975961 w 976033"/>
                    <a:gd name="connsiteY44" fmla="*/ 759875 h 167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6033" h="1673609">
                      <a:moveTo>
                        <a:pt x="975961" y="759875"/>
                      </a:moveTo>
                      <a:cubicBezTo>
                        <a:pt x="949309" y="567928"/>
                        <a:pt x="994265" y="272968"/>
                        <a:pt x="766125" y="202868"/>
                      </a:cubicBezTo>
                      <a:cubicBezTo>
                        <a:pt x="748851" y="174682"/>
                        <a:pt x="729918" y="151424"/>
                        <a:pt x="714379" y="123867"/>
                      </a:cubicBezTo>
                      <a:cubicBezTo>
                        <a:pt x="710054" y="115770"/>
                        <a:pt x="701066" y="120975"/>
                        <a:pt x="700248" y="130241"/>
                      </a:cubicBezTo>
                      <a:cubicBezTo>
                        <a:pt x="698991" y="144610"/>
                        <a:pt x="687689" y="157710"/>
                        <a:pt x="688758" y="174418"/>
                      </a:cubicBezTo>
                      <a:cubicBezTo>
                        <a:pt x="685150" y="194633"/>
                        <a:pt x="698639" y="213139"/>
                        <a:pt x="696489" y="231771"/>
                      </a:cubicBezTo>
                      <a:cubicBezTo>
                        <a:pt x="702348" y="282548"/>
                        <a:pt x="680322" y="323193"/>
                        <a:pt x="668253" y="368778"/>
                      </a:cubicBezTo>
                      <a:cubicBezTo>
                        <a:pt x="666933" y="373744"/>
                        <a:pt x="662156" y="377000"/>
                        <a:pt x="657064" y="376284"/>
                      </a:cubicBezTo>
                      <a:cubicBezTo>
                        <a:pt x="655681" y="376095"/>
                        <a:pt x="654273" y="375894"/>
                        <a:pt x="652853" y="375718"/>
                      </a:cubicBezTo>
                      <a:cubicBezTo>
                        <a:pt x="645762" y="374788"/>
                        <a:pt x="640155" y="369256"/>
                        <a:pt x="639137" y="362178"/>
                      </a:cubicBezTo>
                      <a:cubicBezTo>
                        <a:pt x="634485" y="329806"/>
                        <a:pt x="623510" y="273257"/>
                        <a:pt x="602465" y="261515"/>
                      </a:cubicBezTo>
                      <a:cubicBezTo>
                        <a:pt x="511382" y="230702"/>
                        <a:pt x="431413" y="165593"/>
                        <a:pt x="381478" y="76131"/>
                      </a:cubicBezTo>
                      <a:cubicBezTo>
                        <a:pt x="376625" y="67444"/>
                        <a:pt x="382068" y="23581"/>
                        <a:pt x="385086" y="8294"/>
                      </a:cubicBezTo>
                      <a:cubicBezTo>
                        <a:pt x="385714" y="2624"/>
                        <a:pt x="379529" y="-1525"/>
                        <a:pt x="374186" y="537"/>
                      </a:cubicBezTo>
                      <a:cubicBezTo>
                        <a:pt x="321636" y="20790"/>
                        <a:pt x="318845" y="82505"/>
                        <a:pt x="315413" y="86151"/>
                      </a:cubicBezTo>
                      <a:cubicBezTo>
                        <a:pt x="264497" y="124030"/>
                        <a:pt x="282210" y="203383"/>
                        <a:pt x="317148" y="249057"/>
                      </a:cubicBezTo>
                      <a:cubicBezTo>
                        <a:pt x="333340" y="274288"/>
                        <a:pt x="359326" y="308408"/>
                        <a:pt x="392553" y="311312"/>
                      </a:cubicBezTo>
                      <a:cubicBezTo>
                        <a:pt x="423581" y="502454"/>
                        <a:pt x="450384" y="799652"/>
                        <a:pt x="361765" y="968818"/>
                      </a:cubicBezTo>
                      <a:cubicBezTo>
                        <a:pt x="370050" y="979982"/>
                        <a:pt x="365964" y="1034946"/>
                        <a:pt x="368378" y="1039359"/>
                      </a:cubicBezTo>
                      <a:cubicBezTo>
                        <a:pt x="374638" y="1050812"/>
                        <a:pt x="394778" y="1047857"/>
                        <a:pt x="391761" y="1066652"/>
                      </a:cubicBezTo>
                      <a:cubicBezTo>
                        <a:pt x="387763" y="1082166"/>
                        <a:pt x="370867" y="1078583"/>
                        <a:pt x="368818" y="1089068"/>
                      </a:cubicBezTo>
                      <a:cubicBezTo>
                        <a:pt x="368692" y="1098836"/>
                        <a:pt x="381993" y="1099251"/>
                        <a:pt x="388505" y="1103173"/>
                      </a:cubicBezTo>
                      <a:cubicBezTo>
                        <a:pt x="406005" y="1110415"/>
                        <a:pt x="424083" y="1117895"/>
                        <a:pt x="439496" y="1128392"/>
                      </a:cubicBezTo>
                      <a:cubicBezTo>
                        <a:pt x="461019" y="1149526"/>
                        <a:pt x="455324" y="1197311"/>
                        <a:pt x="443670" y="1220632"/>
                      </a:cubicBezTo>
                      <a:cubicBezTo>
                        <a:pt x="447241" y="1241501"/>
                        <a:pt x="445531" y="1268493"/>
                        <a:pt x="435335" y="1279707"/>
                      </a:cubicBezTo>
                      <a:cubicBezTo>
                        <a:pt x="430118" y="1288532"/>
                        <a:pt x="413875" y="1280398"/>
                        <a:pt x="413033" y="1292668"/>
                      </a:cubicBezTo>
                      <a:cubicBezTo>
                        <a:pt x="412806" y="1311451"/>
                        <a:pt x="403629" y="1325745"/>
                        <a:pt x="387851" y="1331867"/>
                      </a:cubicBezTo>
                      <a:cubicBezTo>
                        <a:pt x="380786" y="1336871"/>
                        <a:pt x="379252" y="1348110"/>
                        <a:pt x="369559" y="1349443"/>
                      </a:cubicBezTo>
                      <a:cubicBezTo>
                        <a:pt x="351104" y="1355967"/>
                        <a:pt x="325721" y="1331339"/>
                        <a:pt x="302577" y="1329127"/>
                      </a:cubicBezTo>
                      <a:cubicBezTo>
                        <a:pt x="231357" y="1322313"/>
                        <a:pt x="77340" y="1271585"/>
                        <a:pt x="42101" y="1254350"/>
                      </a:cubicBezTo>
                      <a:cubicBezTo>
                        <a:pt x="37098" y="1251672"/>
                        <a:pt x="30472" y="1255934"/>
                        <a:pt x="30887" y="1261629"/>
                      </a:cubicBezTo>
                      <a:cubicBezTo>
                        <a:pt x="34169" y="1354421"/>
                        <a:pt x="7793" y="1443329"/>
                        <a:pt x="36" y="1535204"/>
                      </a:cubicBezTo>
                      <a:cubicBezTo>
                        <a:pt x="-366" y="1539151"/>
                        <a:pt x="2651" y="1543011"/>
                        <a:pt x="6573" y="1543552"/>
                      </a:cubicBezTo>
                      <a:cubicBezTo>
                        <a:pt x="247651" y="1681804"/>
                        <a:pt x="561380" y="1695721"/>
                        <a:pt x="840148" y="1650487"/>
                      </a:cubicBezTo>
                      <a:cubicBezTo>
                        <a:pt x="865505" y="1646439"/>
                        <a:pt x="902881" y="1644742"/>
                        <a:pt x="917376" y="1620629"/>
                      </a:cubicBezTo>
                      <a:cubicBezTo>
                        <a:pt x="924316" y="1499072"/>
                        <a:pt x="924215" y="1381400"/>
                        <a:pt x="892396" y="1265488"/>
                      </a:cubicBezTo>
                      <a:cubicBezTo>
                        <a:pt x="876681" y="1192031"/>
                        <a:pt x="852267" y="1107624"/>
                        <a:pt x="876556" y="1034343"/>
                      </a:cubicBezTo>
                      <a:cubicBezTo>
                        <a:pt x="894231" y="997809"/>
                        <a:pt x="865555" y="952337"/>
                        <a:pt x="880805" y="916331"/>
                      </a:cubicBezTo>
                      <a:cubicBezTo>
                        <a:pt x="878014" y="834124"/>
                        <a:pt x="866184" y="751049"/>
                        <a:pt x="863053" y="668314"/>
                      </a:cubicBezTo>
                      <a:cubicBezTo>
                        <a:pt x="871125" y="569311"/>
                        <a:pt x="849576" y="476883"/>
                        <a:pt x="804859" y="389119"/>
                      </a:cubicBezTo>
                      <a:cubicBezTo>
                        <a:pt x="773052" y="332420"/>
                        <a:pt x="830266" y="342981"/>
                        <a:pt x="789999" y="248252"/>
                      </a:cubicBezTo>
                      <a:cubicBezTo>
                        <a:pt x="788226" y="244091"/>
                        <a:pt x="793003" y="240131"/>
                        <a:pt x="796737" y="242683"/>
                      </a:cubicBezTo>
                      <a:cubicBezTo>
                        <a:pt x="910085" y="320326"/>
                        <a:pt x="926390" y="598880"/>
                        <a:pt x="939239" y="729476"/>
                      </a:cubicBezTo>
                      <a:cubicBezTo>
                        <a:pt x="943350" y="744122"/>
                        <a:pt x="933757" y="784918"/>
                        <a:pt x="959240" y="771982"/>
                      </a:cubicBezTo>
                      <a:cubicBezTo>
                        <a:pt x="965740" y="769090"/>
                        <a:pt x="977042" y="769404"/>
                        <a:pt x="975961" y="759875"/>
                      </a:cubicBezTo>
                      <a:close/>
                    </a:path>
                  </a:pathLst>
                </a:custGeom>
                <a:gradFill flip="none" rotWithShape="1">
                  <a:gsLst>
                    <a:gs pos="82000">
                      <a:srgbClr val="F7FF91"/>
                    </a:gs>
                    <a:gs pos="0">
                      <a:srgbClr val="FFF1FB"/>
                    </a:gs>
                    <a:gs pos="23870">
                      <a:srgbClr val="C5C8FF"/>
                    </a:gs>
                    <a:gs pos="41297">
                      <a:srgbClr val="A3FFFB"/>
                    </a:gs>
                    <a:gs pos="61000">
                      <a:srgbClr val="86FF7D"/>
                    </a:gs>
                    <a:gs pos="100000">
                      <a:srgbClr val="FF7D7D"/>
                    </a:gs>
                  </a:gsLst>
                  <a:lin ang="5400000" scaled="1"/>
                  <a:tileRect/>
                </a:gradFill>
                <a:ln w="12553" cap="flat">
                  <a:noFill/>
                  <a:prstDash val="solid"/>
                  <a:miter/>
                </a:ln>
              </p:spPr>
              <p:txBody>
                <a:bodyPr rtlCol="0" anchor="ctr"/>
                <a:lstStyle/>
                <a:p>
                  <a:endParaRPr lang="en-GB" dirty="0"/>
                </a:p>
              </p:txBody>
            </p:sp>
          </p:grpSp>
          <p:grpSp>
            <p:nvGrpSpPr>
              <p:cNvPr id="92" name="Graphic 121" descr="Boy wearing backpack">
                <a:extLst>
                  <a:ext uri="{FF2B5EF4-FFF2-40B4-BE49-F238E27FC236}">
                    <a16:creationId xmlns:a16="http://schemas.microsoft.com/office/drawing/2014/main" id="{4A431628-1629-DB95-B782-43C71D3E75F1}"/>
                  </a:ext>
                </a:extLst>
              </p:cNvPr>
              <p:cNvGrpSpPr/>
              <p:nvPr/>
            </p:nvGrpSpPr>
            <p:grpSpPr>
              <a:xfrm>
                <a:off x="2844169" y="2753927"/>
                <a:ext cx="1782607" cy="3950248"/>
                <a:chOff x="2844169" y="2753927"/>
                <a:chExt cx="1782607" cy="3950248"/>
              </a:xfrm>
            </p:grpSpPr>
            <p:sp>
              <p:nvSpPr>
                <p:cNvPr id="93" name="Free-form: Shape 92">
                  <a:extLst>
                    <a:ext uri="{FF2B5EF4-FFF2-40B4-BE49-F238E27FC236}">
                      <a16:creationId xmlns:a16="http://schemas.microsoft.com/office/drawing/2014/main" id="{40E3D5F5-11C8-4A3C-85CF-1318E1931579}"/>
                    </a:ext>
                  </a:extLst>
                </p:cNvPr>
                <p:cNvSpPr/>
                <p:nvPr/>
              </p:nvSpPr>
              <p:spPr>
                <a:xfrm>
                  <a:off x="2844169" y="2753927"/>
                  <a:ext cx="1782607" cy="3950248"/>
                </a:xfrm>
                <a:custGeom>
                  <a:avLst/>
                  <a:gdLst>
                    <a:gd name="connsiteX0" fmla="*/ 1754246 w 1782607"/>
                    <a:gd name="connsiteY0" fmla="*/ 3696441 h 3950248"/>
                    <a:gd name="connsiteX1" fmla="*/ 1573337 w 1782607"/>
                    <a:gd name="connsiteY1" fmla="*/ 3621651 h 3950248"/>
                    <a:gd name="connsiteX2" fmla="*/ 1408886 w 1782607"/>
                    <a:gd name="connsiteY2" fmla="*/ 3501829 h 3950248"/>
                    <a:gd name="connsiteX3" fmla="*/ 1400978 w 1782607"/>
                    <a:gd name="connsiteY3" fmla="*/ 3467420 h 3950248"/>
                    <a:gd name="connsiteX4" fmla="*/ 1350653 w 1782607"/>
                    <a:gd name="connsiteY4" fmla="*/ 3352551 h 3950248"/>
                    <a:gd name="connsiteX5" fmla="*/ 1423657 w 1782607"/>
                    <a:gd name="connsiteY5" fmla="*/ 3279120 h 3950248"/>
                    <a:gd name="connsiteX6" fmla="*/ 1389701 w 1782607"/>
                    <a:gd name="connsiteY6" fmla="*/ 3149504 h 3950248"/>
                    <a:gd name="connsiteX7" fmla="*/ 1332487 w 1782607"/>
                    <a:gd name="connsiteY7" fmla="*/ 3091347 h 3950248"/>
                    <a:gd name="connsiteX8" fmla="*/ 1324013 w 1782607"/>
                    <a:gd name="connsiteY8" fmla="*/ 3006361 h 3950248"/>
                    <a:gd name="connsiteX9" fmla="*/ 1348340 w 1782607"/>
                    <a:gd name="connsiteY9" fmla="*/ 2693512 h 3950248"/>
                    <a:gd name="connsiteX10" fmla="*/ 1336547 w 1782607"/>
                    <a:gd name="connsiteY10" fmla="*/ 2486328 h 3950248"/>
                    <a:gd name="connsiteX11" fmla="*/ 1351545 w 1782607"/>
                    <a:gd name="connsiteY11" fmla="*/ 2105440 h 3950248"/>
                    <a:gd name="connsiteX12" fmla="*/ 1372289 w 1782607"/>
                    <a:gd name="connsiteY12" fmla="*/ 1707869 h 3950248"/>
                    <a:gd name="connsiteX13" fmla="*/ 1373332 w 1782607"/>
                    <a:gd name="connsiteY13" fmla="*/ 1577851 h 3950248"/>
                    <a:gd name="connsiteX14" fmla="*/ 1341953 w 1782607"/>
                    <a:gd name="connsiteY14" fmla="*/ 1334448 h 3950248"/>
                    <a:gd name="connsiteX15" fmla="*/ 1420049 w 1782607"/>
                    <a:gd name="connsiteY15" fmla="*/ 1345172 h 3950248"/>
                    <a:gd name="connsiteX16" fmla="*/ 1480268 w 1782607"/>
                    <a:gd name="connsiteY16" fmla="*/ 1357618 h 3950248"/>
                    <a:gd name="connsiteX17" fmla="*/ 1525514 w 1782607"/>
                    <a:gd name="connsiteY17" fmla="*/ 1351181 h 3950248"/>
                    <a:gd name="connsiteX18" fmla="*/ 1573539 w 1782607"/>
                    <a:gd name="connsiteY18" fmla="*/ 1273739 h 3950248"/>
                    <a:gd name="connsiteX19" fmla="*/ 1522459 w 1782607"/>
                    <a:gd name="connsiteY19" fmla="*/ 1143068 h 3950248"/>
                    <a:gd name="connsiteX20" fmla="*/ 1414945 w 1782607"/>
                    <a:gd name="connsiteY20" fmla="*/ 852759 h 3950248"/>
                    <a:gd name="connsiteX21" fmla="*/ 1422614 w 1782607"/>
                    <a:gd name="connsiteY21" fmla="*/ 785185 h 3950248"/>
                    <a:gd name="connsiteX22" fmla="*/ 1409690 w 1782607"/>
                    <a:gd name="connsiteY22" fmla="*/ 633997 h 3950248"/>
                    <a:gd name="connsiteX23" fmla="*/ 1337541 w 1782607"/>
                    <a:gd name="connsiteY23" fmla="*/ 348466 h 3950248"/>
                    <a:gd name="connsiteX24" fmla="*/ 1198773 w 1782607"/>
                    <a:gd name="connsiteY24" fmla="*/ 253926 h 3950248"/>
                    <a:gd name="connsiteX25" fmla="*/ 1135235 w 1782607"/>
                    <a:gd name="connsiteY25" fmla="*/ 170222 h 3950248"/>
                    <a:gd name="connsiteX26" fmla="*/ 1126447 w 1782607"/>
                    <a:gd name="connsiteY26" fmla="*/ 176999 h 3950248"/>
                    <a:gd name="connsiteX27" fmla="*/ 1131426 w 1782607"/>
                    <a:gd name="connsiteY27" fmla="*/ 185120 h 3950248"/>
                    <a:gd name="connsiteX28" fmla="*/ 1123116 w 1782607"/>
                    <a:gd name="connsiteY28" fmla="*/ 182857 h 3950248"/>
                    <a:gd name="connsiteX29" fmla="*/ 1092981 w 1782607"/>
                    <a:gd name="connsiteY29" fmla="*/ 237318 h 3950248"/>
                    <a:gd name="connsiteX30" fmla="*/ 1095684 w 1782607"/>
                    <a:gd name="connsiteY30" fmla="*/ 272985 h 3950248"/>
                    <a:gd name="connsiteX31" fmla="*/ 1106043 w 1782607"/>
                    <a:gd name="connsiteY31" fmla="*/ 304263 h 3950248"/>
                    <a:gd name="connsiteX32" fmla="*/ 1081050 w 1782607"/>
                    <a:gd name="connsiteY32" fmla="*/ 420213 h 3950248"/>
                    <a:gd name="connsiteX33" fmla="*/ 1042342 w 1782607"/>
                    <a:gd name="connsiteY33" fmla="*/ 319538 h 3950248"/>
                    <a:gd name="connsiteX34" fmla="*/ 1002904 w 1782607"/>
                    <a:gd name="connsiteY34" fmla="*/ 302830 h 3950248"/>
                    <a:gd name="connsiteX35" fmla="*/ 819418 w 1782607"/>
                    <a:gd name="connsiteY35" fmla="*/ 129892 h 3950248"/>
                    <a:gd name="connsiteX36" fmla="*/ 825754 w 1782607"/>
                    <a:gd name="connsiteY36" fmla="*/ 7543 h 3950248"/>
                    <a:gd name="connsiteX37" fmla="*/ 804973 w 1782607"/>
                    <a:gd name="connsiteY37" fmla="*/ 10359 h 3950248"/>
                    <a:gd name="connsiteX38" fmla="*/ 806067 w 1782607"/>
                    <a:gd name="connsiteY38" fmla="*/ 37565 h 3950248"/>
                    <a:gd name="connsiteX39" fmla="*/ 774424 w 1782607"/>
                    <a:gd name="connsiteY39" fmla="*/ 53807 h 3950248"/>
                    <a:gd name="connsiteX40" fmla="*/ 744038 w 1782607"/>
                    <a:gd name="connsiteY40" fmla="*/ 110846 h 3950248"/>
                    <a:gd name="connsiteX41" fmla="*/ 636209 w 1782607"/>
                    <a:gd name="connsiteY41" fmla="*/ 85375 h 3950248"/>
                    <a:gd name="connsiteX42" fmla="*/ 610764 w 1782607"/>
                    <a:gd name="connsiteY42" fmla="*/ 122638 h 3950248"/>
                    <a:gd name="connsiteX43" fmla="*/ 561382 w 1782607"/>
                    <a:gd name="connsiteY43" fmla="*/ 267893 h 3950248"/>
                    <a:gd name="connsiteX44" fmla="*/ 449216 w 1782607"/>
                    <a:gd name="connsiteY44" fmla="*/ 296004 h 3950248"/>
                    <a:gd name="connsiteX45" fmla="*/ 410017 w 1782607"/>
                    <a:gd name="connsiteY45" fmla="*/ 327798 h 3950248"/>
                    <a:gd name="connsiteX46" fmla="*/ 274040 w 1782607"/>
                    <a:gd name="connsiteY46" fmla="*/ 482242 h 3950248"/>
                    <a:gd name="connsiteX47" fmla="*/ 148272 w 1782607"/>
                    <a:gd name="connsiteY47" fmla="*/ 549011 h 3950248"/>
                    <a:gd name="connsiteX48" fmla="*/ 125064 w 1782607"/>
                    <a:gd name="connsiteY48" fmla="*/ 588185 h 3950248"/>
                    <a:gd name="connsiteX49" fmla="*/ 98488 w 1782607"/>
                    <a:gd name="connsiteY49" fmla="*/ 669236 h 3950248"/>
                    <a:gd name="connsiteX50" fmla="*/ 103076 w 1782607"/>
                    <a:gd name="connsiteY50" fmla="*/ 701206 h 3950248"/>
                    <a:gd name="connsiteX51" fmla="*/ 19449 w 1782607"/>
                    <a:gd name="connsiteY51" fmla="*/ 835787 h 3950248"/>
                    <a:gd name="connsiteX52" fmla="*/ 74915 w 1782607"/>
                    <a:gd name="connsiteY52" fmla="*/ 1046503 h 3950248"/>
                    <a:gd name="connsiteX53" fmla="*/ 115912 w 1782607"/>
                    <a:gd name="connsiteY53" fmla="*/ 1383579 h 3950248"/>
                    <a:gd name="connsiteX54" fmla="*/ 157311 w 1782607"/>
                    <a:gd name="connsiteY54" fmla="*/ 1606967 h 3950248"/>
                    <a:gd name="connsiteX55" fmla="*/ 286964 w 1782607"/>
                    <a:gd name="connsiteY55" fmla="*/ 1686019 h 3950248"/>
                    <a:gd name="connsiteX56" fmla="*/ 407151 w 1782607"/>
                    <a:gd name="connsiteY56" fmla="*/ 1730284 h 3950248"/>
                    <a:gd name="connsiteX57" fmla="*/ 435965 w 1782607"/>
                    <a:gd name="connsiteY57" fmla="*/ 2477214 h 3950248"/>
                    <a:gd name="connsiteX58" fmla="*/ 347485 w 1782607"/>
                    <a:gd name="connsiteY58" fmla="*/ 2915769 h 3950248"/>
                    <a:gd name="connsiteX59" fmla="*/ 321147 w 1782607"/>
                    <a:gd name="connsiteY59" fmla="*/ 3361490 h 3950248"/>
                    <a:gd name="connsiteX60" fmla="*/ 354286 w 1782607"/>
                    <a:gd name="connsiteY60" fmla="*/ 3577034 h 3950248"/>
                    <a:gd name="connsiteX61" fmla="*/ 351847 w 1782607"/>
                    <a:gd name="connsiteY61" fmla="*/ 3655846 h 3950248"/>
                    <a:gd name="connsiteX62" fmla="*/ 340834 w 1782607"/>
                    <a:gd name="connsiteY62" fmla="*/ 3840489 h 3950248"/>
                    <a:gd name="connsiteX63" fmla="*/ 454396 w 1782607"/>
                    <a:gd name="connsiteY63" fmla="*/ 3889494 h 3950248"/>
                    <a:gd name="connsiteX64" fmla="*/ 611380 w 1782607"/>
                    <a:gd name="connsiteY64" fmla="*/ 3949499 h 3950248"/>
                    <a:gd name="connsiteX65" fmla="*/ 855474 w 1782607"/>
                    <a:gd name="connsiteY65" fmla="*/ 3851917 h 3950248"/>
                    <a:gd name="connsiteX66" fmla="*/ 772299 w 1782607"/>
                    <a:gd name="connsiteY66" fmla="*/ 3757364 h 3950248"/>
                    <a:gd name="connsiteX67" fmla="*/ 685252 w 1782607"/>
                    <a:gd name="connsiteY67" fmla="*/ 3579900 h 3950248"/>
                    <a:gd name="connsiteX68" fmla="*/ 695536 w 1782607"/>
                    <a:gd name="connsiteY68" fmla="*/ 3482657 h 3950248"/>
                    <a:gd name="connsiteX69" fmla="*/ 700602 w 1782607"/>
                    <a:gd name="connsiteY69" fmla="*/ 3416366 h 3950248"/>
                    <a:gd name="connsiteX70" fmla="*/ 753089 w 1782607"/>
                    <a:gd name="connsiteY70" fmla="*/ 2897703 h 3950248"/>
                    <a:gd name="connsiteX71" fmla="*/ 895025 w 1782607"/>
                    <a:gd name="connsiteY71" fmla="*/ 2321499 h 3950248"/>
                    <a:gd name="connsiteX72" fmla="*/ 935469 w 1782607"/>
                    <a:gd name="connsiteY72" fmla="*/ 2808217 h 3950248"/>
                    <a:gd name="connsiteX73" fmla="*/ 1023798 w 1782607"/>
                    <a:gd name="connsiteY73" fmla="*/ 3560213 h 3950248"/>
                    <a:gd name="connsiteX74" fmla="*/ 1068831 w 1782607"/>
                    <a:gd name="connsiteY74" fmla="*/ 3643061 h 3950248"/>
                    <a:gd name="connsiteX75" fmla="*/ 1068240 w 1782607"/>
                    <a:gd name="connsiteY75" fmla="*/ 3682687 h 3950248"/>
                    <a:gd name="connsiteX76" fmla="*/ 1044001 w 1782607"/>
                    <a:gd name="connsiteY76" fmla="*/ 3785110 h 3950248"/>
                    <a:gd name="connsiteX77" fmla="*/ 1243503 w 1782607"/>
                    <a:gd name="connsiteY77" fmla="*/ 3845430 h 3950248"/>
                    <a:gd name="connsiteX78" fmla="*/ 1375231 w 1782607"/>
                    <a:gd name="connsiteY78" fmla="*/ 3838239 h 3950248"/>
                    <a:gd name="connsiteX79" fmla="*/ 1604905 w 1782607"/>
                    <a:gd name="connsiteY79" fmla="*/ 3849490 h 3950248"/>
                    <a:gd name="connsiteX80" fmla="*/ 1779452 w 1782607"/>
                    <a:gd name="connsiteY80" fmla="*/ 3785437 h 3950248"/>
                    <a:gd name="connsiteX81" fmla="*/ 1754246 w 1782607"/>
                    <a:gd name="connsiteY81" fmla="*/ 3696441 h 3950248"/>
                    <a:gd name="connsiteX82" fmla="*/ 1577122 w 1782607"/>
                    <a:gd name="connsiteY82" fmla="*/ 3651711 h 3950248"/>
                    <a:gd name="connsiteX83" fmla="*/ 1555749 w 1782607"/>
                    <a:gd name="connsiteY83" fmla="*/ 3682097 h 3950248"/>
                    <a:gd name="connsiteX84" fmla="*/ 1484455 w 1782607"/>
                    <a:gd name="connsiteY84" fmla="*/ 3652289 h 3950248"/>
                    <a:gd name="connsiteX85" fmla="*/ 1501703 w 1782607"/>
                    <a:gd name="connsiteY85" fmla="*/ 3637743 h 3950248"/>
                    <a:gd name="connsiteX86" fmla="*/ 1530593 w 1782607"/>
                    <a:gd name="connsiteY86" fmla="*/ 3631005 h 3950248"/>
                    <a:gd name="connsiteX87" fmla="*/ 1577122 w 1782607"/>
                    <a:gd name="connsiteY87" fmla="*/ 3651711 h 3950248"/>
                    <a:gd name="connsiteX88" fmla="*/ 378412 w 1782607"/>
                    <a:gd name="connsiteY88" fmla="*/ 3588638 h 3950248"/>
                    <a:gd name="connsiteX89" fmla="*/ 392894 w 1782607"/>
                    <a:gd name="connsiteY89" fmla="*/ 3594283 h 3950248"/>
                    <a:gd name="connsiteX90" fmla="*/ 469608 w 1782607"/>
                    <a:gd name="connsiteY90" fmla="*/ 3612449 h 3950248"/>
                    <a:gd name="connsiteX91" fmla="*/ 642005 w 1782607"/>
                    <a:gd name="connsiteY91" fmla="*/ 3810304 h 3950248"/>
                    <a:gd name="connsiteX92" fmla="*/ 524509 w 1782607"/>
                    <a:gd name="connsiteY92" fmla="*/ 3854469 h 3950248"/>
                    <a:gd name="connsiteX93" fmla="*/ 375570 w 1782607"/>
                    <a:gd name="connsiteY93" fmla="*/ 3663905 h 3950248"/>
                    <a:gd name="connsiteX94" fmla="*/ 378412 w 1782607"/>
                    <a:gd name="connsiteY94" fmla="*/ 3588638 h 3950248"/>
                    <a:gd name="connsiteX95" fmla="*/ 490577 w 1782607"/>
                    <a:gd name="connsiteY95" fmla="*/ 3614033 h 3950248"/>
                    <a:gd name="connsiteX96" fmla="*/ 549237 w 1782607"/>
                    <a:gd name="connsiteY96" fmla="*/ 3604629 h 3950248"/>
                    <a:gd name="connsiteX97" fmla="*/ 664119 w 1782607"/>
                    <a:gd name="connsiteY97" fmla="*/ 3597199 h 3950248"/>
                    <a:gd name="connsiteX98" fmla="*/ 670455 w 1782607"/>
                    <a:gd name="connsiteY98" fmla="*/ 3635304 h 3950248"/>
                    <a:gd name="connsiteX99" fmla="*/ 513408 w 1782607"/>
                    <a:gd name="connsiteY99" fmla="*/ 3665590 h 3950248"/>
                    <a:gd name="connsiteX100" fmla="*/ 490577 w 1782607"/>
                    <a:gd name="connsiteY100" fmla="*/ 3614033 h 3950248"/>
                    <a:gd name="connsiteX101" fmla="*/ 1330815 w 1782607"/>
                    <a:gd name="connsiteY101" fmla="*/ 3575161 h 3950248"/>
                    <a:gd name="connsiteX102" fmla="*/ 1618055 w 1782607"/>
                    <a:gd name="connsiteY102" fmla="*/ 3719385 h 3950248"/>
                    <a:gd name="connsiteX103" fmla="*/ 1524785 w 1782607"/>
                    <a:gd name="connsiteY103" fmla="*/ 3761475 h 3950248"/>
                    <a:gd name="connsiteX104" fmla="*/ 1121909 w 1782607"/>
                    <a:gd name="connsiteY104" fmla="*/ 3620859 h 3950248"/>
                    <a:gd name="connsiteX105" fmla="*/ 1330815 w 1782607"/>
                    <a:gd name="connsiteY105" fmla="*/ 3575161 h 3950248"/>
                    <a:gd name="connsiteX106" fmla="*/ 1502810 w 1782607"/>
                    <a:gd name="connsiteY106" fmla="*/ 3615579 h 3950248"/>
                    <a:gd name="connsiteX107" fmla="*/ 1469507 w 1782607"/>
                    <a:gd name="connsiteY107" fmla="*/ 3645638 h 3950248"/>
                    <a:gd name="connsiteX108" fmla="*/ 1407930 w 1782607"/>
                    <a:gd name="connsiteY108" fmla="*/ 3616132 h 3950248"/>
                    <a:gd name="connsiteX109" fmla="*/ 1455351 w 1782607"/>
                    <a:gd name="connsiteY109" fmla="*/ 3582528 h 3950248"/>
                    <a:gd name="connsiteX110" fmla="*/ 1502810 w 1782607"/>
                    <a:gd name="connsiteY110" fmla="*/ 3615579 h 3950248"/>
                    <a:gd name="connsiteX111" fmla="*/ 1436556 w 1782607"/>
                    <a:gd name="connsiteY111" fmla="*/ 3567442 h 3950248"/>
                    <a:gd name="connsiteX112" fmla="*/ 1398954 w 1782607"/>
                    <a:gd name="connsiteY112" fmla="*/ 3611217 h 3950248"/>
                    <a:gd name="connsiteX113" fmla="*/ 1342091 w 1782607"/>
                    <a:gd name="connsiteY113" fmla="*/ 3569528 h 3950248"/>
                    <a:gd name="connsiteX114" fmla="*/ 1395836 w 1782607"/>
                    <a:gd name="connsiteY114" fmla="*/ 3524534 h 3950248"/>
                    <a:gd name="connsiteX115" fmla="*/ 1436556 w 1782607"/>
                    <a:gd name="connsiteY115" fmla="*/ 3567442 h 3950248"/>
                    <a:gd name="connsiteX116" fmla="*/ 1522170 w 1782607"/>
                    <a:gd name="connsiteY116" fmla="*/ 1184906 h 3950248"/>
                    <a:gd name="connsiteX117" fmla="*/ 1551513 w 1782607"/>
                    <a:gd name="connsiteY117" fmla="*/ 1254253 h 3950248"/>
                    <a:gd name="connsiteX118" fmla="*/ 1517368 w 1782607"/>
                    <a:gd name="connsiteY118" fmla="*/ 1319500 h 3950248"/>
                    <a:gd name="connsiteX119" fmla="*/ 1453264 w 1782607"/>
                    <a:gd name="connsiteY119" fmla="*/ 1324353 h 3950248"/>
                    <a:gd name="connsiteX120" fmla="*/ 1517707 w 1782607"/>
                    <a:gd name="connsiteY120" fmla="*/ 1290145 h 3950248"/>
                    <a:gd name="connsiteX121" fmla="*/ 1523478 w 1782607"/>
                    <a:gd name="connsiteY121" fmla="*/ 1249438 h 3950248"/>
                    <a:gd name="connsiteX122" fmla="*/ 1474510 w 1782607"/>
                    <a:gd name="connsiteY122" fmla="*/ 1291352 h 3950248"/>
                    <a:gd name="connsiteX123" fmla="*/ 1431025 w 1782607"/>
                    <a:gd name="connsiteY123" fmla="*/ 1316445 h 3950248"/>
                    <a:gd name="connsiteX124" fmla="*/ 1374514 w 1782607"/>
                    <a:gd name="connsiteY124" fmla="*/ 1319551 h 3950248"/>
                    <a:gd name="connsiteX125" fmla="*/ 1498108 w 1782607"/>
                    <a:gd name="connsiteY125" fmla="*/ 1199163 h 3950248"/>
                    <a:gd name="connsiteX126" fmla="*/ 1481664 w 1782607"/>
                    <a:gd name="connsiteY126" fmla="*/ 1184416 h 3950248"/>
                    <a:gd name="connsiteX127" fmla="*/ 1429063 w 1782607"/>
                    <a:gd name="connsiteY127" fmla="*/ 1242385 h 3950248"/>
                    <a:gd name="connsiteX128" fmla="*/ 1356650 w 1782607"/>
                    <a:gd name="connsiteY128" fmla="*/ 1313805 h 3950248"/>
                    <a:gd name="connsiteX129" fmla="*/ 1341488 w 1782607"/>
                    <a:gd name="connsiteY129" fmla="*/ 1304892 h 3950248"/>
                    <a:gd name="connsiteX130" fmla="*/ 1406032 w 1782607"/>
                    <a:gd name="connsiteY130" fmla="*/ 1210515 h 3950248"/>
                    <a:gd name="connsiteX131" fmla="*/ 1429265 w 1782607"/>
                    <a:gd name="connsiteY131" fmla="*/ 1166011 h 3950248"/>
                    <a:gd name="connsiteX132" fmla="*/ 1368002 w 1782607"/>
                    <a:gd name="connsiteY132" fmla="*/ 1215079 h 3950248"/>
                    <a:gd name="connsiteX133" fmla="*/ 1329759 w 1782607"/>
                    <a:gd name="connsiteY133" fmla="*/ 1252995 h 3950248"/>
                    <a:gd name="connsiteX134" fmla="*/ 1405315 w 1782607"/>
                    <a:gd name="connsiteY134" fmla="*/ 1102310 h 3950248"/>
                    <a:gd name="connsiteX135" fmla="*/ 1522170 w 1782607"/>
                    <a:gd name="connsiteY135" fmla="*/ 1184906 h 3950248"/>
                    <a:gd name="connsiteX136" fmla="*/ 1363640 w 1782607"/>
                    <a:gd name="connsiteY136" fmla="*/ 1041160 h 3950248"/>
                    <a:gd name="connsiteX137" fmla="*/ 1362848 w 1782607"/>
                    <a:gd name="connsiteY137" fmla="*/ 1073721 h 3950248"/>
                    <a:gd name="connsiteX138" fmla="*/ 1329193 w 1782607"/>
                    <a:gd name="connsiteY138" fmla="*/ 1074312 h 3950248"/>
                    <a:gd name="connsiteX139" fmla="*/ 1325233 w 1782607"/>
                    <a:gd name="connsiteY139" fmla="*/ 1041701 h 3950248"/>
                    <a:gd name="connsiteX140" fmla="*/ 1363640 w 1782607"/>
                    <a:gd name="connsiteY140" fmla="*/ 1041160 h 3950248"/>
                    <a:gd name="connsiteX141" fmla="*/ 1323246 w 1782607"/>
                    <a:gd name="connsiteY141" fmla="*/ 1022818 h 3950248"/>
                    <a:gd name="connsiteX142" fmla="*/ 1319424 w 1782607"/>
                    <a:gd name="connsiteY142" fmla="*/ 985857 h 3950248"/>
                    <a:gd name="connsiteX143" fmla="*/ 1338395 w 1782607"/>
                    <a:gd name="connsiteY143" fmla="*/ 989980 h 3950248"/>
                    <a:gd name="connsiteX144" fmla="*/ 1361352 w 1782607"/>
                    <a:gd name="connsiteY144" fmla="*/ 1001836 h 3950248"/>
                    <a:gd name="connsiteX145" fmla="*/ 1362973 w 1782607"/>
                    <a:gd name="connsiteY145" fmla="*/ 1019072 h 3950248"/>
                    <a:gd name="connsiteX146" fmla="*/ 1323246 w 1782607"/>
                    <a:gd name="connsiteY146" fmla="*/ 1022818 h 3950248"/>
                    <a:gd name="connsiteX147" fmla="*/ 1316307 w 1782607"/>
                    <a:gd name="connsiteY147" fmla="*/ 1100172 h 3950248"/>
                    <a:gd name="connsiteX148" fmla="*/ 1353708 w 1782607"/>
                    <a:gd name="connsiteY148" fmla="*/ 1109865 h 3950248"/>
                    <a:gd name="connsiteX149" fmla="*/ 1359126 w 1782607"/>
                    <a:gd name="connsiteY149" fmla="*/ 1125882 h 3950248"/>
                    <a:gd name="connsiteX150" fmla="*/ 1315791 w 1782607"/>
                    <a:gd name="connsiteY150" fmla="*/ 1191305 h 3950248"/>
                    <a:gd name="connsiteX151" fmla="*/ 1316307 w 1782607"/>
                    <a:gd name="connsiteY151" fmla="*/ 1100172 h 3950248"/>
                    <a:gd name="connsiteX152" fmla="*/ 1461524 w 1782607"/>
                    <a:gd name="connsiteY152" fmla="*/ 998856 h 3950248"/>
                    <a:gd name="connsiteX153" fmla="*/ 1488905 w 1782607"/>
                    <a:gd name="connsiteY153" fmla="*/ 1110330 h 3950248"/>
                    <a:gd name="connsiteX154" fmla="*/ 1402939 w 1782607"/>
                    <a:gd name="connsiteY154" fmla="*/ 1084370 h 3950248"/>
                    <a:gd name="connsiteX155" fmla="*/ 1396804 w 1782607"/>
                    <a:gd name="connsiteY155" fmla="*/ 1094138 h 3950248"/>
                    <a:gd name="connsiteX156" fmla="*/ 1379229 w 1782607"/>
                    <a:gd name="connsiteY156" fmla="*/ 1105943 h 3950248"/>
                    <a:gd name="connsiteX157" fmla="*/ 1376601 w 1782607"/>
                    <a:gd name="connsiteY157" fmla="*/ 1099896 h 3950248"/>
                    <a:gd name="connsiteX158" fmla="*/ 1388306 w 1782607"/>
                    <a:gd name="connsiteY158" fmla="*/ 1039727 h 3950248"/>
                    <a:gd name="connsiteX159" fmla="*/ 1382183 w 1782607"/>
                    <a:gd name="connsiteY159" fmla="*/ 987881 h 3950248"/>
                    <a:gd name="connsiteX160" fmla="*/ 1379141 w 1782607"/>
                    <a:gd name="connsiteY160" fmla="*/ 866865 h 3950248"/>
                    <a:gd name="connsiteX161" fmla="*/ 1401028 w 1782607"/>
                    <a:gd name="connsiteY161" fmla="*/ 861848 h 3950248"/>
                    <a:gd name="connsiteX162" fmla="*/ 1461524 w 1782607"/>
                    <a:gd name="connsiteY162" fmla="*/ 998856 h 3950248"/>
                    <a:gd name="connsiteX163" fmla="*/ 1395195 w 1782607"/>
                    <a:gd name="connsiteY163" fmla="*/ 826408 h 3950248"/>
                    <a:gd name="connsiteX164" fmla="*/ 1395308 w 1782607"/>
                    <a:gd name="connsiteY164" fmla="*/ 826258 h 3950248"/>
                    <a:gd name="connsiteX165" fmla="*/ 1395195 w 1782607"/>
                    <a:gd name="connsiteY165" fmla="*/ 826408 h 3950248"/>
                    <a:gd name="connsiteX166" fmla="*/ 1305897 w 1782607"/>
                    <a:gd name="connsiteY166" fmla="*/ 350603 h 3950248"/>
                    <a:gd name="connsiteX167" fmla="*/ 1395522 w 1782607"/>
                    <a:gd name="connsiteY167" fmla="*/ 825088 h 3950248"/>
                    <a:gd name="connsiteX168" fmla="*/ 1377481 w 1782607"/>
                    <a:gd name="connsiteY168" fmla="*/ 830909 h 3950248"/>
                    <a:gd name="connsiteX169" fmla="*/ 1231271 w 1782607"/>
                    <a:gd name="connsiteY169" fmla="*/ 295664 h 3950248"/>
                    <a:gd name="connsiteX170" fmla="*/ 1305897 w 1782607"/>
                    <a:gd name="connsiteY170" fmla="*/ 350603 h 3950248"/>
                    <a:gd name="connsiteX171" fmla="*/ 1116138 w 1782607"/>
                    <a:gd name="connsiteY171" fmla="*/ 392040 h 3950248"/>
                    <a:gd name="connsiteX172" fmla="*/ 1131526 w 1782607"/>
                    <a:gd name="connsiteY172" fmla="*/ 295312 h 3950248"/>
                    <a:gd name="connsiteX173" fmla="*/ 1126246 w 1782607"/>
                    <a:gd name="connsiteY173" fmla="*/ 265932 h 3950248"/>
                    <a:gd name="connsiteX174" fmla="*/ 1123820 w 1782607"/>
                    <a:gd name="connsiteY174" fmla="*/ 238638 h 3950248"/>
                    <a:gd name="connsiteX175" fmla="*/ 1132230 w 1782607"/>
                    <a:gd name="connsiteY175" fmla="*/ 186390 h 3950248"/>
                    <a:gd name="connsiteX176" fmla="*/ 1220007 w 1782607"/>
                    <a:gd name="connsiteY176" fmla="*/ 404234 h 3950248"/>
                    <a:gd name="connsiteX177" fmla="*/ 1184479 w 1782607"/>
                    <a:gd name="connsiteY177" fmla="*/ 319249 h 3950248"/>
                    <a:gd name="connsiteX178" fmla="*/ 1167180 w 1782607"/>
                    <a:gd name="connsiteY178" fmla="*/ 336548 h 3950248"/>
                    <a:gd name="connsiteX179" fmla="*/ 1180141 w 1782607"/>
                    <a:gd name="connsiteY179" fmla="*/ 373999 h 3950248"/>
                    <a:gd name="connsiteX180" fmla="*/ 1098047 w 1782607"/>
                    <a:gd name="connsiteY180" fmla="*/ 456068 h 3950248"/>
                    <a:gd name="connsiteX181" fmla="*/ 1116138 w 1782607"/>
                    <a:gd name="connsiteY181" fmla="*/ 392040 h 3950248"/>
                    <a:gd name="connsiteX182" fmla="*/ 1184730 w 1782607"/>
                    <a:gd name="connsiteY182" fmla="*/ 395660 h 3950248"/>
                    <a:gd name="connsiteX183" fmla="*/ 1213243 w 1782607"/>
                    <a:gd name="connsiteY183" fmla="*/ 429793 h 3950248"/>
                    <a:gd name="connsiteX184" fmla="*/ 1279647 w 1782607"/>
                    <a:gd name="connsiteY184" fmla="*/ 617100 h 3950248"/>
                    <a:gd name="connsiteX185" fmla="*/ 1282577 w 1782607"/>
                    <a:gd name="connsiteY185" fmla="*/ 732396 h 3950248"/>
                    <a:gd name="connsiteX186" fmla="*/ 1291226 w 1782607"/>
                    <a:gd name="connsiteY186" fmla="*/ 847579 h 3950248"/>
                    <a:gd name="connsiteX187" fmla="*/ 1300353 w 1782607"/>
                    <a:gd name="connsiteY187" fmla="*/ 981306 h 3950248"/>
                    <a:gd name="connsiteX188" fmla="*/ 1297361 w 1782607"/>
                    <a:gd name="connsiteY188" fmla="*/ 1023987 h 3950248"/>
                    <a:gd name="connsiteX189" fmla="*/ 1303257 w 1782607"/>
                    <a:gd name="connsiteY189" fmla="*/ 1073206 h 3950248"/>
                    <a:gd name="connsiteX190" fmla="*/ 1289089 w 1782607"/>
                    <a:gd name="connsiteY190" fmla="*/ 1122726 h 3950248"/>
                    <a:gd name="connsiteX191" fmla="*/ 1286700 w 1782607"/>
                    <a:gd name="connsiteY191" fmla="*/ 1183549 h 3950248"/>
                    <a:gd name="connsiteX192" fmla="*/ 1332612 w 1782607"/>
                    <a:gd name="connsiteY192" fmla="*/ 1431289 h 3950248"/>
                    <a:gd name="connsiteX193" fmla="*/ 1336887 w 1782607"/>
                    <a:gd name="connsiteY193" fmla="*/ 1684322 h 3950248"/>
                    <a:gd name="connsiteX194" fmla="*/ 1256628 w 1782607"/>
                    <a:gd name="connsiteY194" fmla="*/ 1708083 h 3950248"/>
                    <a:gd name="connsiteX195" fmla="*/ 441170 w 1782607"/>
                    <a:gd name="connsiteY195" fmla="*/ 1604969 h 3950248"/>
                    <a:gd name="connsiteX196" fmla="*/ 441132 w 1782607"/>
                    <a:gd name="connsiteY196" fmla="*/ 1604629 h 3950248"/>
                    <a:gd name="connsiteX197" fmla="*/ 435073 w 1782607"/>
                    <a:gd name="connsiteY197" fmla="*/ 1599915 h 3950248"/>
                    <a:gd name="connsiteX198" fmla="*/ 465937 w 1782607"/>
                    <a:gd name="connsiteY198" fmla="*/ 1325384 h 3950248"/>
                    <a:gd name="connsiteX199" fmla="*/ 536967 w 1782607"/>
                    <a:gd name="connsiteY199" fmla="*/ 1356939 h 3950248"/>
                    <a:gd name="connsiteX200" fmla="*/ 603510 w 1782607"/>
                    <a:gd name="connsiteY200" fmla="*/ 1373597 h 3950248"/>
                    <a:gd name="connsiteX201" fmla="*/ 659970 w 1782607"/>
                    <a:gd name="connsiteY201" fmla="*/ 1388356 h 3950248"/>
                    <a:gd name="connsiteX202" fmla="*/ 730033 w 1782607"/>
                    <a:gd name="connsiteY202" fmla="*/ 1400953 h 3950248"/>
                    <a:gd name="connsiteX203" fmla="*/ 817935 w 1782607"/>
                    <a:gd name="connsiteY203" fmla="*/ 1403178 h 3950248"/>
                    <a:gd name="connsiteX204" fmla="*/ 848082 w 1782607"/>
                    <a:gd name="connsiteY204" fmla="*/ 1356814 h 3950248"/>
                    <a:gd name="connsiteX205" fmla="*/ 878606 w 1782607"/>
                    <a:gd name="connsiteY205" fmla="*/ 1283369 h 3950248"/>
                    <a:gd name="connsiteX206" fmla="*/ 871654 w 1782607"/>
                    <a:gd name="connsiteY206" fmla="*/ 1186365 h 3950248"/>
                    <a:gd name="connsiteX207" fmla="*/ 803829 w 1782607"/>
                    <a:gd name="connsiteY207" fmla="*/ 1153766 h 3950248"/>
                    <a:gd name="connsiteX208" fmla="*/ 822033 w 1782607"/>
                    <a:gd name="connsiteY208" fmla="*/ 1113147 h 3950248"/>
                    <a:gd name="connsiteX209" fmla="*/ 802182 w 1782607"/>
                    <a:gd name="connsiteY209" fmla="*/ 1100550 h 3950248"/>
                    <a:gd name="connsiteX210" fmla="*/ 802849 w 1782607"/>
                    <a:gd name="connsiteY210" fmla="*/ 1086482 h 3950248"/>
                    <a:gd name="connsiteX211" fmla="*/ 803201 w 1782607"/>
                    <a:gd name="connsiteY211" fmla="*/ 1077443 h 3950248"/>
                    <a:gd name="connsiteX212" fmla="*/ 798549 w 1782607"/>
                    <a:gd name="connsiteY212" fmla="*/ 1034623 h 3950248"/>
                    <a:gd name="connsiteX213" fmla="*/ 842827 w 1782607"/>
                    <a:gd name="connsiteY213" fmla="*/ 909936 h 3950248"/>
                    <a:gd name="connsiteX214" fmla="*/ 839194 w 1782607"/>
                    <a:gd name="connsiteY214" fmla="*/ 437147 h 3950248"/>
                    <a:gd name="connsiteX215" fmla="*/ 831173 w 1782607"/>
                    <a:gd name="connsiteY215" fmla="*/ 390418 h 3950248"/>
                    <a:gd name="connsiteX216" fmla="*/ 944307 w 1782607"/>
                    <a:gd name="connsiteY216" fmla="*/ 375558 h 3950248"/>
                    <a:gd name="connsiteX217" fmla="*/ 1015212 w 1782607"/>
                    <a:gd name="connsiteY217" fmla="*/ 491131 h 3950248"/>
                    <a:gd name="connsiteX218" fmla="*/ 1057453 w 1782607"/>
                    <a:gd name="connsiteY218" fmla="*/ 597224 h 3950248"/>
                    <a:gd name="connsiteX219" fmla="*/ 1067460 w 1782607"/>
                    <a:gd name="connsiteY219" fmla="*/ 634487 h 3950248"/>
                    <a:gd name="connsiteX220" fmla="*/ 1184730 w 1782607"/>
                    <a:gd name="connsiteY220" fmla="*/ 395660 h 3950248"/>
                    <a:gd name="connsiteX221" fmla="*/ 798763 w 1782607"/>
                    <a:gd name="connsiteY221" fmla="*/ 1136140 h 3950248"/>
                    <a:gd name="connsiteX222" fmla="*/ 800724 w 1782607"/>
                    <a:gd name="connsiteY222" fmla="*/ 1121306 h 3950248"/>
                    <a:gd name="connsiteX223" fmla="*/ 798763 w 1782607"/>
                    <a:gd name="connsiteY223" fmla="*/ 1136140 h 3950248"/>
                    <a:gd name="connsiteX224" fmla="*/ 711213 w 1782607"/>
                    <a:gd name="connsiteY224" fmla="*/ 1066153 h 3950248"/>
                    <a:gd name="connsiteX225" fmla="*/ 711376 w 1782607"/>
                    <a:gd name="connsiteY225" fmla="*/ 1050124 h 3950248"/>
                    <a:gd name="connsiteX226" fmla="*/ 713149 w 1782607"/>
                    <a:gd name="connsiteY226" fmla="*/ 1039614 h 3950248"/>
                    <a:gd name="connsiteX227" fmla="*/ 723596 w 1782607"/>
                    <a:gd name="connsiteY227" fmla="*/ 1033378 h 3950248"/>
                    <a:gd name="connsiteX228" fmla="*/ 757138 w 1782607"/>
                    <a:gd name="connsiteY228" fmla="*/ 1038030 h 3950248"/>
                    <a:gd name="connsiteX229" fmla="*/ 779955 w 1782607"/>
                    <a:gd name="connsiteY229" fmla="*/ 1049257 h 3950248"/>
                    <a:gd name="connsiteX230" fmla="*/ 779993 w 1782607"/>
                    <a:gd name="connsiteY230" fmla="*/ 1066756 h 3950248"/>
                    <a:gd name="connsiteX231" fmla="*/ 711213 w 1782607"/>
                    <a:gd name="connsiteY231" fmla="*/ 1066153 h 3950248"/>
                    <a:gd name="connsiteX232" fmla="*/ 779075 w 1782607"/>
                    <a:gd name="connsiteY232" fmla="*/ 1093258 h 3950248"/>
                    <a:gd name="connsiteX233" fmla="*/ 777315 w 1782607"/>
                    <a:gd name="connsiteY233" fmla="*/ 1115183 h 3950248"/>
                    <a:gd name="connsiteX234" fmla="*/ 713212 w 1782607"/>
                    <a:gd name="connsiteY234" fmla="*/ 1112028 h 3950248"/>
                    <a:gd name="connsiteX235" fmla="*/ 711904 w 1782607"/>
                    <a:gd name="connsiteY235" fmla="*/ 1088669 h 3950248"/>
                    <a:gd name="connsiteX236" fmla="*/ 779075 w 1782607"/>
                    <a:gd name="connsiteY236" fmla="*/ 1093258 h 3950248"/>
                    <a:gd name="connsiteX237" fmla="*/ 699710 w 1782607"/>
                    <a:gd name="connsiteY237" fmla="*/ 183913 h 3950248"/>
                    <a:gd name="connsiteX238" fmla="*/ 697547 w 1782607"/>
                    <a:gd name="connsiteY238" fmla="*/ 190853 h 3950248"/>
                    <a:gd name="connsiteX239" fmla="*/ 662874 w 1782607"/>
                    <a:gd name="connsiteY239" fmla="*/ 194272 h 3950248"/>
                    <a:gd name="connsiteX240" fmla="*/ 661893 w 1782607"/>
                    <a:gd name="connsiteY240" fmla="*/ 175188 h 3950248"/>
                    <a:gd name="connsiteX241" fmla="*/ 705015 w 1782607"/>
                    <a:gd name="connsiteY241" fmla="*/ 171555 h 3950248"/>
                    <a:gd name="connsiteX242" fmla="*/ 699710 w 1782607"/>
                    <a:gd name="connsiteY242" fmla="*/ 183913 h 3950248"/>
                    <a:gd name="connsiteX243" fmla="*/ 775090 w 1782607"/>
                    <a:gd name="connsiteY243" fmla="*/ 125693 h 3950248"/>
                    <a:gd name="connsiteX244" fmla="*/ 804596 w 1782607"/>
                    <a:gd name="connsiteY244" fmla="*/ 71747 h 3950248"/>
                    <a:gd name="connsiteX245" fmla="*/ 799970 w 1782607"/>
                    <a:gd name="connsiteY245" fmla="*/ 105138 h 3950248"/>
                    <a:gd name="connsiteX246" fmla="*/ 782822 w 1782607"/>
                    <a:gd name="connsiteY246" fmla="*/ 110293 h 3950248"/>
                    <a:gd name="connsiteX247" fmla="*/ 831362 w 1782607"/>
                    <a:gd name="connsiteY247" fmla="*/ 189030 h 3950248"/>
                    <a:gd name="connsiteX248" fmla="*/ 968105 w 1782607"/>
                    <a:gd name="connsiteY248" fmla="*/ 307695 h 3950248"/>
                    <a:gd name="connsiteX249" fmla="*/ 1007442 w 1782607"/>
                    <a:gd name="connsiteY249" fmla="*/ 325158 h 3950248"/>
                    <a:gd name="connsiteX250" fmla="*/ 1038256 w 1782607"/>
                    <a:gd name="connsiteY250" fmla="*/ 348604 h 3950248"/>
                    <a:gd name="connsiteX251" fmla="*/ 1054448 w 1782607"/>
                    <a:gd name="connsiteY251" fmla="*/ 401154 h 3950248"/>
                    <a:gd name="connsiteX252" fmla="*/ 1071961 w 1782607"/>
                    <a:gd name="connsiteY252" fmla="*/ 458017 h 3950248"/>
                    <a:gd name="connsiteX253" fmla="*/ 1061753 w 1782607"/>
                    <a:gd name="connsiteY253" fmla="*/ 535434 h 3950248"/>
                    <a:gd name="connsiteX254" fmla="*/ 962724 w 1782607"/>
                    <a:gd name="connsiteY254" fmla="*/ 371962 h 3950248"/>
                    <a:gd name="connsiteX255" fmla="*/ 1022541 w 1782607"/>
                    <a:gd name="connsiteY255" fmla="*/ 358146 h 3950248"/>
                    <a:gd name="connsiteX256" fmla="*/ 1015488 w 1782607"/>
                    <a:gd name="connsiteY256" fmla="*/ 332588 h 3950248"/>
                    <a:gd name="connsiteX257" fmla="*/ 851338 w 1782607"/>
                    <a:gd name="connsiteY257" fmla="*/ 360799 h 3950248"/>
                    <a:gd name="connsiteX258" fmla="*/ 804923 w 1782607"/>
                    <a:gd name="connsiteY258" fmla="*/ 357995 h 3950248"/>
                    <a:gd name="connsiteX259" fmla="*/ 746615 w 1782607"/>
                    <a:gd name="connsiteY259" fmla="*/ 286097 h 3950248"/>
                    <a:gd name="connsiteX260" fmla="*/ 751883 w 1782607"/>
                    <a:gd name="connsiteY260" fmla="*/ 159750 h 3950248"/>
                    <a:gd name="connsiteX261" fmla="*/ 775090 w 1782607"/>
                    <a:gd name="connsiteY261" fmla="*/ 125693 h 3950248"/>
                    <a:gd name="connsiteX262" fmla="*/ 489408 w 1782607"/>
                    <a:gd name="connsiteY262" fmla="*/ 301359 h 3950248"/>
                    <a:gd name="connsiteX263" fmla="*/ 568020 w 1782607"/>
                    <a:gd name="connsiteY263" fmla="*/ 282765 h 3950248"/>
                    <a:gd name="connsiteX264" fmla="*/ 583910 w 1782607"/>
                    <a:gd name="connsiteY264" fmla="*/ 279270 h 3950248"/>
                    <a:gd name="connsiteX265" fmla="*/ 596118 w 1782607"/>
                    <a:gd name="connsiteY265" fmla="*/ 274154 h 3950248"/>
                    <a:gd name="connsiteX266" fmla="*/ 629446 w 1782607"/>
                    <a:gd name="connsiteY266" fmla="*/ 305910 h 3950248"/>
                    <a:gd name="connsiteX267" fmla="*/ 676917 w 1782607"/>
                    <a:gd name="connsiteY267" fmla="*/ 514967 h 3950248"/>
                    <a:gd name="connsiteX268" fmla="*/ 673120 w 1782607"/>
                    <a:gd name="connsiteY268" fmla="*/ 771960 h 3950248"/>
                    <a:gd name="connsiteX269" fmla="*/ 703695 w 1782607"/>
                    <a:gd name="connsiteY269" fmla="*/ 1015677 h 3950248"/>
                    <a:gd name="connsiteX270" fmla="*/ 682612 w 1782607"/>
                    <a:gd name="connsiteY270" fmla="*/ 1090580 h 3950248"/>
                    <a:gd name="connsiteX271" fmla="*/ 601410 w 1782607"/>
                    <a:gd name="connsiteY271" fmla="*/ 1162038 h 3950248"/>
                    <a:gd name="connsiteX272" fmla="*/ 483663 w 1782607"/>
                    <a:gd name="connsiteY272" fmla="*/ 1092239 h 3950248"/>
                    <a:gd name="connsiteX273" fmla="*/ 461662 w 1782607"/>
                    <a:gd name="connsiteY273" fmla="*/ 766868 h 3950248"/>
                    <a:gd name="connsiteX274" fmla="*/ 574683 w 1782607"/>
                    <a:gd name="connsiteY274" fmla="*/ 646456 h 3950248"/>
                    <a:gd name="connsiteX275" fmla="*/ 483751 w 1782607"/>
                    <a:gd name="connsiteY275" fmla="*/ 302968 h 3950248"/>
                    <a:gd name="connsiteX276" fmla="*/ 489408 w 1782607"/>
                    <a:gd name="connsiteY276" fmla="*/ 301359 h 3950248"/>
                    <a:gd name="connsiteX277" fmla="*/ 414002 w 1782607"/>
                    <a:gd name="connsiteY277" fmla="*/ 367927 h 3950248"/>
                    <a:gd name="connsiteX278" fmla="*/ 456344 w 1782607"/>
                    <a:gd name="connsiteY278" fmla="*/ 324655 h 3950248"/>
                    <a:gd name="connsiteX279" fmla="*/ 459236 w 1782607"/>
                    <a:gd name="connsiteY279" fmla="*/ 322882 h 3950248"/>
                    <a:gd name="connsiteX280" fmla="*/ 461096 w 1782607"/>
                    <a:gd name="connsiteY280" fmla="*/ 322958 h 3950248"/>
                    <a:gd name="connsiteX281" fmla="*/ 530958 w 1782607"/>
                    <a:gd name="connsiteY281" fmla="*/ 423608 h 3950248"/>
                    <a:gd name="connsiteX282" fmla="*/ 548144 w 1782607"/>
                    <a:gd name="connsiteY282" fmla="*/ 647889 h 3950248"/>
                    <a:gd name="connsiteX283" fmla="*/ 474033 w 1782607"/>
                    <a:gd name="connsiteY283" fmla="*/ 725821 h 3950248"/>
                    <a:gd name="connsiteX284" fmla="*/ 325824 w 1782607"/>
                    <a:gd name="connsiteY284" fmla="*/ 854393 h 3950248"/>
                    <a:gd name="connsiteX285" fmla="*/ 150321 w 1782607"/>
                    <a:gd name="connsiteY285" fmla="*/ 692783 h 3950248"/>
                    <a:gd name="connsiteX286" fmla="*/ 414002 w 1782607"/>
                    <a:gd name="connsiteY286" fmla="*/ 367927 h 3950248"/>
                    <a:gd name="connsiteX287" fmla="*/ 32184 w 1782607"/>
                    <a:gd name="connsiteY287" fmla="*/ 905900 h 3950248"/>
                    <a:gd name="connsiteX288" fmla="*/ 137020 w 1782607"/>
                    <a:gd name="connsiteY288" fmla="*/ 710974 h 3950248"/>
                    <a:gd name="connsiteX289" fmla="*/ 255535 w 1782607"/>
                    <a:gd name="connsiteY289" fmla="*/ 833876 h 3950248"/>
                    <a:gd name="connsiteX290" fmla="*/ 307180 w 1782607"/>
                    <a:gd name="connsiteY290" fmla="*/ 870913 h 3950248"/>
                    <a:gd name="connsiteX291" fmla="*/ 279899 w 1782607"/>
                    <a:gd name="connsiteY291" fmla="*/ 895088 h 3950248"/>
                    <a:gd name="connsiteX292" fmla="*/ 272104 w 1782607"/>
                    <a:gd name="connsiteY292" fmla="*/ 886590 h 3950248"/>
                    <a:gd name="connsiteX293" fmla="*/ 264461 w 1782607"/>
                    <a:gd name="connsiteY293" fmla="*/ 892486 h 3950248"/>
                    <a:gd name="connsiteX294" fmla="*/ 288209 w 1782607"/>
                    <a:gd name="connsiteY294" fmla="*/ 934627 h 3950248"/>
                    <a:gd name="connsiteX295" fmla="*/ 383252 w 1782607"/>
                    <a:gd name="connsiteY295" fmla="*/ 1043738 h 3950248"/>
                    <a:gd name="connsiteX296" fmla="*/ 552556 w 1782607"/>
                    <a:gd name="connsiteY296" fmla="*/ 1160379 h 3950248"/>
                    <a:gd name="connsiteX297" fmla="*/ 610450 w 1782607"/>
                    <a:gd name="connsiteY297" fmla="*/ 1171731 h 3950248"/>
                    <a:gd name="connsiteX298" fmla="*/ 642671 w 1782607"/>
                    <a:gd name="connsiteY298" fmla="*/ 1138567 h 3950248"/>
                    <a:gd name="connsiteX299" fmla="*/ 684221 w 1782607"/>
                    <a:gd name="connsiteY299" fmla="*/ 1109752 h 3950248"/>
                    <a:gd name="connsiteX300" fmla="*/ 765800 w 1782607"/>
                    <a:gd name="connsiteY300" fmla="*/ 1155903 h 3950248"/>
                    <a:gd name="connsiteX301" fmla="*/ 849691 w 1782607"/>
                    <a:gd name="connsiteY301" fmla="*/ 1195731 h 3950248"/>
                    <a:gd name="connsiteX302" fmla="*/ 863294 w 1782607"/>
                    <a:gd name="connsiteY302" fmla="*/ 1254328 h 3950248"/>
                    <a:gd name="connsiteX303" fmla="*/ 781879 w 1782607"/>
                    <a:gd name="connsiteY303" fmla="*/ 1202205 h 3950248"/>
                    <a:gd name="connsiteX304" fmla="*/ 777215 w 1782607"/>
                    <a:gd name="connsiteY304" fmla="*/ 1210188 h 3950248"/>
                    <a:gd name="connsiteX305" fmla="*/ 850697 w 1782607"/>
                    <a:gd name="connsiteY305" fmla="*/ 1265253 h 3950248"/>
                    <a:gd name="connsiteX306" fmla="*/ 856254 w 1782607"/>
                    <a:gd name="connsiteY306" fmla="*/ 1273437 h 3950248"/>
                    <a:gd name="connsiteX307" fmla="*/ 856744 w 1782607"/>
                    <a:gd name="connsiteY307" fmla="*/ 1282439 h 3950248"/>
                    <a:gd name="connsiteX308" fmla="*/ 854833 w 1782607"/>
                    <a:gd name="connsiteY308" fmla="*/ 1304980 h 3950248"/>
                    <a:gd name="connsiteX309" fmla="*/ 844952 w 1782607"/>
                    <a:gd name="connsiteY309" fmla="*/ 1329847 h 3950248"/>
                    <a:gd name="connsiteX310" fmla="*/ 759614 w 1782607"/>
                    <a:gd name="connsiteY310" fmla="*/ 1257018 h 3950248"/>
                    <a:gd name="connsiteX311" fmla="*/ 752499 w 1782607"/>
                    <a:gd name="connsiteY311" fmla="*/ 1269200 h 3950248"/>
                    <a:gd name="connsiteX312" fmla="*/ 817533 w 1782607"/>
                    <a:gd name="connsiteY312" fmla="*/ 1320682 h 3950248"/>
                    <a:gd name="connsiteX313" fmla="*/ 814126 w 1782607"/>
                    <a:gd name="connsiteY313" fmla="*/ 1373748 h 3950248"/>
                    <a:gd name="connsiteX314" fmla="*/ 739990 w 1782607"/>
                    <a:gd name="connsiteY314" fmla="*/ 1312737 h 3950248"/>
                    <a:gd name="connsiteX315" fmla="*/ 731214 w 1782607"/>
                    <a:gd name="connsiteY315" fmla="*/ 1321512 h 3950248"/>
                    <a:gd name="connsiteX316" fmla="*/ 784833 w 1782607"/>
                    <a:gd name="connsiteY316" fmla="*/ 1372327 h 3950248"/>
                    <a:gd name="connsiteX317" fmla="*/ 788932 w 1782607"/>
                    <a:gd name="connsiteY317" fmla="*/ 1392341 h 3950248"/>
                    <a:gd name="connsiteX318" fmla="*/ 722615 w 1782607"/>
                    <a:gd name="connsiteY318" fmla="*/ 1368518 h 3950248"/>
                    <a:gd name="connsiteX319" fmla="*/ 607935 w 1782607"/>
                    <a:gd name="connsiteY319" fmla="*/ 1360698 h 3950248"/>
                    <a:gd name="connsiteX320" fmla="*/ 499139 w 1782607"/>
                    <a:gd name="connsiteY320" fmla="*/ 1306614 h 3950248"/>
                    <a:gd name="connsiteX321" fmla="*/ 395949 w 1782607"/>
                    <a:gd name="connsiteY321" fmla="*/ 1253020 h 3950248"/>
                    <a:gd name="connsiteX322" fmla="*/ 32184 w 1782607"/>
                    <a:gd name="connsiteY322" fmla="*/ 905900 h 3950248"/>
                    <a:gd name="connsiteX323" fmla="*/ 775228 w 1782607"/>
                    <a:gd name="connsiteY323" fmla="*/ 3798813 h 3950248"/>
                    <a:gd name="connsiteX324" fmla="*/ 827238 w 1782607"/>
                    <a:gd name="connsiteY324" fmla="*/ 3864275 h 3950248"/>
                    <a:gd name="connsiteX325" fmla="*/ 835133 w 1782607"/>
                    <a:gd name="connsiteY325" fmla="*/ 3871328 h 3950248"/>
                    <a:gd name="connsiteX326" fmla="*/ 602982 w 1782607"/>
                    <a:gd name="connsiteY326" fmla="*/ 3922822 h 3950248"/>
                    <a:gd name="connsiteX327" fmla="*/ 451831 w 1782607"/>
                    <a:gd name="connsiteY327" fmla="*/ 3865519 h 3950248"/>
                    <a:gd name="connsiteX328" fmla="*/ 419333 w 1782607"/>
                    <a:gd name="connsiteY328" fmla="*/ 3852520 h 3950248"/>
                    <a:gd name="connsiteX329" fmla="*/ 379480 w 1782607"/>
                    <a:gd name="connsiteY329" fmla="*/ 3832330 h 3950248"/>
                    <a:gd name="connsiteX330" fmla="*/ 345335 w 1782607"/>
                    <a:gd name="connsiteY330" fmla="*/ 3804119 h 3950248"/>
                    <a:gd name="connsiteX331" fmla="*/ 371233 w 1782607"/>
                    <a:gd name="connsiteY331" fmla="*/ 3685617 h 3950248"/>
                    <a:gd name="connsiteX332" fmla="*/ 521177 w 1782607"/>
                    <a:gd name="connsiteY332" fmla="*/ 3866525 h 3950248"/>
                    <a:gd name="connsiteX333" fmla="*/ 619740 w 1782607"/>
                    <a:gd name="connsiteY333" fmla="*/ 3843669 h 3950248"/>
                    <a:gd name="connsiteX334" fmla="*/ 648354 w 1782607"/>
                    <a:gd name="connsiteY334" fmla="*/ 3809047 h 3950248"/>
                    <a:gd name="connsiteX335" fmla="*/ 646631 w 1782607"/>
                    <a:gd name="connsiteY335" fmla="*/ 3804810 h 3950248"/>
                    <a:gd name="connsiteX336" fmla="*/ 605635 w 1782607"/>
                    <a:gd name="connsiteY336" fmla="*/ 3782897 h 3950248"/>
                    <a:gd name="connsiteX337" fmla="*/ 735225 w 1782607"/>
                    <a:gd name="connsiteY337" fmla="*/ 3760884 h 3950248"/>
                    <a:gd name="connsiteX338" fmla="*/ 775228 w 1782607"/>
                    <a:gd name="connsiteY338" fmla="*/ 3798813 h 3950248"/>
                    <a:gd name="connsiteX339" fmla="*/ 689652 w 1782607"/>
                    <a:gd name="connsiteY339" fmla="*/ 3691840 h 3950248"/>
                    <a:gd name="connsiteX340" fmla="*/ 609494 w 1782607"/>
                    <a:gd name="connsiteY340" fmla="*/ 3691978 h 3950248"/>
                    <a:gd name="connsiteX341" fmla="*/ 551664 w 1782607"/>
                    <a:gd name="connsiteY341" fmla="*/ 3724200 h 3950248"/>
                    <a:gd name="connsiteX342" fmla="*/ 580529 w 1782607"/>
                    <a:gd name="connsiteY342" fmla="*/ 3720604 h 3950248"/>
                    <a:gd name="connsiteX343" fmla="*/ 700891 w 1782607"/>
                    <a:gd name="connsiteY343" fmla="*/ 3713803 h 3950248"/>
                    <a:gd name="connsiteX344" fmla="*/ 717989 w 1782607"/>
                    <a:gd name="connsiteY344" fmla="*/ 3739826 h 3950248"/>
                    <a:gd name="connsiteX345" fmla="*/ 630037 w 1782607"/>
                    <a:gd name="connsiteY345" fmla="*/ 3756987 h 3950248"/>
                    <a:gd name="connsiteX346" fmla="*/ 592950 w 1782607"/>
                    <a:gd name="connsiteY346" fmla="*/ 3772928 h 3950248"/>
                    <a:gd name="connsiteX347" fmla="*/ 515696 w 1782607"/>
                    <a:gd name="connsiteY347" fmla="*/ 3669965 h 3950248"/>
                    <a:gd name="connsiteX348" fmla="*/ 520838 w 1782607"/>
                    <a:gd name="connsiteY348" fmla="*/ 3671549 h 3950248"/>
                    <a:gd name="connsiteX349" fmla="*/ 593503 w 1782607"/>
                    <a:gd name="connsiteY349" fmla="*/ 3652653 h 3950248"/>
                    <a:gd name="connsiteX350" fmla="*/ 668695 w 1782607"/>
                    <a:gd name="connsiteY350" fmla="*/ 3656438 h 3950248"/>
                    <a:gd name="connsiteX351" fmla="*/ 676024 w 1782607"/>
                    <a:gd name="connsiteY351" fmla="*/ 3655960 h 3950248"/>
                    <a:gd name="connsiteX352" fmla="*/ 689652 w 1782607"/>
                    <a:gd name="connsiteY352" fmla="*/ 3691840 h 3950248"/>
                    <a:gd name="connsiteX353" fmla="*/ 1697283 w 1782607"/>
                    <a:gd name="connsiteY353" fmla="*/ 3811209 h 3950248"/>
                    <a:gd name="connsiteX354" fmla="*/ 1443823 w 1782607"/>
                    <a:gd name="connsiteY354" fmla="*/ 3830130 h 3950248"/>
                    <a:gd name="connsiteX355" fmla="*/ 1363904 w 1782607"/>
                    <a:gd name="connsiteY355" fmla="*/ 3811926 h 3950248"/>
                    <a:gd name="connsiteX356" fmla="*/ 1283796 w 1782607"/>
                    <a:gd name="connsiteY356" fmla="*/ 3817985 h 3950248"/>
                    <a:gd name="connsiteX357" fmla="*/ 1084809 w 1782607"/>
                    <a:gd name="connsiteY357" fmla="*/ 3788467 h 3950248"/>
                    <a:gd name="connsiteX358" fmla="*/ 1064430 w 1782607"/>
                    <a:gd name="connsiteY358" fmla="*/ 3762317 h 3950248"/>
                    <a:gd name="connsiteX359" fmla="*/ 1083301 w 1782607"/>
                    <a:gd name="connsiteY359" fmla="*/ 3691060 h 3950248"/>
                    <a:gd name="connsiteX360" fmla="*/ 1089197 w 1782607"/>
                    <a:gd name="connsiteY360" fmla="*/ 3635292 h 3950248"/>
                    <a:gd name="connsiteX361" fmla="*/ 1114039 w 1782607"/>
                    <a:gd name="connsiteY361" fmla="*/ 3623688 h 3950248"/>
                    <a:gd name="connsiteX362" fmla="*/ 1509812 w 1782607"/>
                    <a:gd name="connsiteY362" fmla="*/ 3784104 h 3950248"/>
                    <a:gd name="connsiteX363" fmla="*/ 1649410 w 1782607"/>
                    <a:gd name="connsiteY363" fmla="*/ 3721861 h 3950248"/>
                    <a:gd name="connsiteX364" fmla="*/ 1667664 w 1782607"/>
                    <a:gd name="connsiteY364" fmla="*/ 3720101 h 3950248"/>
                    <a:gd name="connsiteX365" fmla="*/ 1665615 w 1782607"/>
                    <a:gd name="connsiteY365" fmla="*/ 3704977 h 3950248"/>
                    <a:gd name="connsiteX366" fmla="*/ 1572219 w 1782607"/>
                    <a:gd name="connsiteY366" fmla="*/ 3688282 h 3950248"/>
                    <a:gd name="connsiteX367" fmla="*/ 1606552 w 1782607"/>
                    <a:gd name="connsiteY367" fmla="*/ 3662472 h 3950248"/>
                    <a:gd name="connsiteX368" fmla="*/ 1714431 w 1782607"/>
                    <a:gd name="connsiteY368" fmla="*/ 3698188 h 3950248"/>
                    <a:gd name="connsiteX369" fmla="*/ 1697283 w 1782607"/>
                    <a:gd name="connsiteY369" fmla="*/ 3811209 h 395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1782607" h="3950248">
                      <a:moveTo>
                        <a:pt x="1754246" y="3696441"/>
                      </a:moveTo>
                      <a:cubicBezTo>
                        <a:pt x="1705241" y="3649775"/>
                        <a:pt x="1630866" y="3653307"/>
                        <a:pt x="1573337" y="3621651"/>
                      </a:cubicBezTo>
                      <a:cubicBezTo>
                        <a:pt x="1511019" y="3592849"/>
                        <a:pt x="1459035" y="3547679"/>
                        <a:pt x="1408886" y="3501829"/>
                      </a:cubicBezTo>
                      <a:cubicBezTo>
                        <a:pt x="1415750" y="3488566"/>
                        <a:pt x="1419295" y="3470450"/>
                        <a:pt x="1400978" y="3467420"/>
                      </a:cubicBezTo>
                      <a:cubicBezTo>
                        <a:pt x="1375872" y="3433502"/>
                        <a:pt x="1335014" y="3399797"/>
                        <a:pt x="1350653" y="3352551"/>
                      </a:cubicBezTo>
                      <a:cubicBezTo>
                        <a:pt x="1361100" y="3315653"/>
                        <a:pt x="1405303" y="3310361"/>
                        <a:pt x="1423657" y="3279120"/>
                      </a:cubicBezTo>
                      <a:cubicBezTo>
                        <a:pt x="1447531" y="3235558"/>
                        <a:pt x="1418377" y="3183373"/>
                        <a:pt x="1389701" y="3149504"/>
                      </a:cubicBezTo>
                      <a:cubicBezTo>
                        <a:pt x="1372025" y="3129213"/>
                        <a:pt x="1345247" y="3115560"/>
                        <a:pt x="1332487" y="3091347"/>
                      </a:cubicBezTo>
                      <a:cubicBezTo>
                        <a:pt x="1319399" y="3066530"/>
                        <a:pt x="1323473" y="3033303"/>
                        <a:pt x="1324013" y="3006361"/>
                      </a:cubicBezTo>
                      <a:cubicBezTo>
                        <a:pt x="1323850" y="2901500"/>
                        <a:pt x="1342569" y="2797921"/>
                        <a:pt x="1348340" y="2693512"/>
                      </a:cubicBezTo>
                      <a:cubicBezTo>
                        <a:pt x="1351017" y="2624153"/>
                        <a:pt x="1339514" y="2555473"/>
                        <a:pt x="1336547" y="2486328"/>
                      </a:cubicBezTo>
                      <a:cubicBezTo>
                        <a:pt x="1335994" y="2359114"/>
                        <a:pt x="1359026" y="2233006"/>
                        <a:pt x="1351545" y="2105440"/>
                      </a:cubicBezTo>
                      <a:cubicBezTo>
                        <a:pt x="1349836" y="1973172"/>
                        <a:pt x="1342670" y="1837824"/>
                        <a:pt x="1372289" y="1707869"/>
                      </a:cubicBezTo>
                      <a:cubicBezTo>
                        <a:pt x="1370391" y="1665024"/>
                        <a:pt x="1373609" y="1621249"/>
                        <a:pt x="1373332" y="1577851"/>
                      </a:cubicBezTo>
                      <a:cubicBezTo>
                        <a:pt x="1374313" y="1495594"/>
                        <a:pt x="1362533" y="1414003"/>
                        <a:pt x="1341953" y="1334448"/>
                      </a:cubicBezTo>
                      <a:cubicBezTo>
                        <a:pt x="1366053" y="1345335"/>
                        <a:pt x="1393837" y="1350628"/>
                        <a:pt x="1420049" y="1345172"/>
                      </a:cubicBezTo>
                      <a:cubicBezTo>
                        <a:pt x="1431867" y="1359944"/>
                        <a:pt x="1462743" y="1354588"/>
                        <a:pt x="1480268" y="1357618"/>
                      </a:cubicBezTo>
                      <a:cubicBezTo>
                        <a:pt x="1495430" y="1358938"/>
                        <a:pt x="1511924" y="1359139"/>
                        <a:pt x="1525514" y="1351181"/>
                      </a:cubicBezTo>
                      <a:cubicBezTo>
                        <a:pt x="1550432" y="1333581"/>
                        <a:pt x="1563318" y="1301548"/>
                        <a:pt x="1573539" y="1273739"/>
                      </a:cubicBezTo>
                      <a:cubicBezTo>
                        <a:pt x="1588901" y="1225036"/>
                        <a:pt x="1549187" y="1180217"/>
                        <a:pt x="1522459" y="1143068"/>
                      </a:cubicBezTo>
                      <a:cubicBezTo>
                        <a:pt x="1510290" y="1040620"/>
                        <a:pt x="1476120" y="936827"/>
                        <a:pt x="1414945" y="852759"/>
                      </a:cubicBezTo>
                      <a:cubicBezTo>
                        <a:pt x="1434356" y="837044"/>
                        <a:pt x="1425254" y="806155"/>
                        <a:pt x="1422614" y="785185"/>
                      </a:cubicBezTo>
                      <a:cubicBezTo>
                        <a:pt x="1416479" y="734961"/>
                        <a:pt x="1413675" y="684422"/>
                        <a:pt x="1409690" y="633997"/>
                      </a:cubicBezTo>
                      <a:cubicBezTo>
                        <a:pt x="1399683" y="537056"/>
                        <a:pt x="1391587" y="432320"/>
                        <a:pt x="1337541" y="348466"/>
                      </a:cubicBezTo>
                      <a:cubicBezTo>
                        <a:pt x="1304162" y="307972"/>
                        <a:pt x="1248457" y="270332"/>
                        <a:pt x="1198773" y="253926"/>
                      </a:cubicBezTo>
                      <a:cubicBezTo>
                        <a:pt x="1180682" y="223741"/>
                        <a:pt x="1160328" y="194725"/>
                        <a:pt x="1135235" y="170222"/>
                      </a:cubicBezTo>
                      <a:cubicBezTo>
                        <a:pt x="1130759" y="165847"/>
                        <a:pt x="1123103" y="171467"/>
                        <a:pt x="1126447" y="176999"/>
                      </a:cubicBezTo>
                      <a:cubicBezTo>
                        <a:pt x="1128094" y="179714"/>
                        <a:pt x="1129754" y="182417"/>
                        <a:pt x="1131426" y="185120"/>
                      </a:cubicBezTo>
                      <a:cubicBezTo>
                        <a:pt x="1129578" y="182706"/>
                        <a:pt x="1126422" y="181499"/>
                        <a:pt x="1123116" y="182857"/>
                      </a:cubicBezTo>
                      <a:cubicBezTo>
                        <a:pt x="1100813" y="187748"/>
                        <a:pt x="1095219" y="217832"/>
                        <a:pt x="1092981" y="237318"/>
                      </a:cubicBezTo>
                      <a:cubicBezTo>
                        <a:pt x="1091862" y="249174"/>
                        <a:pt x="1092918" y="261406"/>
                        <a:pt x="1095684" y="272985"/>
                      </a:cubicBezTo>
                      <a:cubicBezTo>
                        <a:pt x="1096966" y="284262"/>
                        <a:pt x="1106005" y="293037"/>
                        <a:pt x="1106043" y="304263"/>
                      </a:cubicBezTo>
                      <a:cubicBezTo>
                        <a:pt x="1112417" y="345159"/>
                        <a:pt x="1091146" y="381869"/>
                        <a:pt x="1081050" y="420213"/>
                      </a:cubicBezTo>
                      <a:cubicBezTo>
                        <a:pt x="1072967" y="385892"/>
                        <a:pt x="1066794" y="346190"/>
                        <a:pt x="1042342" y="319538"/>
                      </a:cubicBezTo>
                      <a:cubicBezTo>
                        <a:pt x="1031580" y="310650"/>
                        <a:pt x="1015576" y="308173"/>
                        <a:pt x="1002904" y="302830"/>
                      </a:cubicBezTo>
                      <a:cubicBezTo>
                        <a:pt x="923978" y="268999"/>
                        <a:pt x="866336" y="199377"/>
                        <a:pt x="819418" y="129892"/>
                      </a:cubicBezTo>
                      <a:cubicBezTo>
                        <a:pt x="834555" y="92013"/>
                        <a:pt x="831538" y="47396"/>
                        <a:pt x="825754" y="7543"/>
                      </a:cubicBezTo>
                      <a:cubicBezTo>
                        <a:pt x="823881" y="-4136"/>
                        <a:pt x="803968" y="-1521"/>
                        <a:pt x="804973" y="10359"/>
                      </a:cubicBezTo>
                      <a:cubicBezTo>
                        <a:pt x="805753" y="19449"/>
                        <a:pt x="806067" y="28513"/>
                        <a:pt x="806067" y="37565"/>
                      </a:cubicBezTo>
                      <a:cubicBezTo>
                        <a:pt x="794740" y="39853"/>
                        <a:pt x="784104" y="47974"/>
                        <a:pt x="774424" y="53807"/>
                      </a:cubicBezTo>
                      <a:cubicBezTo>
                        <a:pt x="753177" y="64783"/>
                        <a:pt x="743007" y="87588"/>
                        <a:pt x="744038" y="110846"/>
                      </a:cubicBezTo>
                      <a:cubicBezTo>
                        <a:pt x="716606" y="93170"/>
                        <a:pt x="664760" y="52751"/>
                        <a:pt x="636209" y="85375"/>
                      </a:cubicBezTo>
                      <a:cubicBezTo>
                        <a:pt x="626667" y="96941"/>
                        <a:pt x="620042" y="110783"/>
                        <a:pt x="610764" y="122638"/>
                      </a:cubicBezTo>
                      <a:cubicBezTo>
                        <a:pt x="572156" y="163937"/>
                        <a:pt x="541154" y="209384"/>
                        <a:pt x="561382" y="267893"/>
                      </a:cubicBezTo>
                      <a:cubicBezTo>
                        <a:pt x="523189" y="274745"/>
                        <a:pt x="486894" y="287279"/>
                        <a:pt x="449216" y="296004"/>
                      </a:cubicBezTo>
                      <a:cubicBezTo>
                        <a:pt x="433514" y="302503"/>
                        <a:pt x="422614" y="316848"/>
                        <a:pt x="410017" y="327798"/>
                      </a:cubicBezTo>
                      <a:cubicBezTo>
                        <a:pt x="360396" y="375319"/>
                        <a:pt x="317463" y="429177"/>
                        <a:pt x="274040" y="482242"/>
                      </a:cubicBezTo>
                      <a:cubicBezTo>
                        <a:pt x="211496" y="483940"/>
                        <a:pt x="177640" y="489484"/>
                        <a:pt x="148272" y="549011"/>
                      </a:cubicBezTo>
                      <a:cubicBezTo>
                        <a:pt x="140540" y="562061"/>
                        <a:pt x="132821" y="575136"/>
                        <a:pt x="125064" y="588185"/>
                      </a:cubicBezTo>
                      <a:cubicBezTo>
                        <a:pt x="109727" y="612725"/>
                        <a:pt x="90643" y="638736"/>
                        <a:pt x="98488" y="669236"/>
                      </a:cubicBezTo>
                      <a:cubicBezTo>
                        <a:pt x="100776" y="679783"/>
                        <a:pt x="103981" y="690293"/>
                        <a:pt x="103076" y="701206"/>
                      </a:cubicBezTo>
                      <a:cubicBezTo>
                        <a:pt x="72627" y="744403"/>
                        <a:pt x="44818" y="789422"/>
                        <a:pt x="19449" y="835787"/>
                      </a:cubicBezTo>
                      <a:cubicBezTo>
                        <a:pt x="-32435" y="908678"/>
                        <a:pt x="31090" y="987441"/>
                        <a:pt x="74915" y="1046503"/>
                      </a:cubicBezTo>
                      <a:cubicBezTo>
                        <a:pt x="85111" y="1159109"/>
                        <a:pt x="103893" y="1271061"/>
                        <a:pt x="115912" y="1383579"/>
                      </a:cubicBezTo>
                      <a:cubicBezTo>
                        <a:pt x="127918" y="1451970"/>
                        <a:pt x="121871" y="1548244"/>
                        <a:pt x="157311" y="1606967"/>
                      </a:cubicBezTo>
                      <a:cubicBezTo>
                        <a:pt x="190425" y="1646833"/>
                        <a:pt x="239782" y="1667777"/>
                        <a:pt x="286964" y="1686019"/>
                      </a:cubicBezTo>
                      <a:cubicBezTo>
                        <a:pt x="326528" y="1702576"/>
                        <a:pt x="366154" y="1717448"/>
                        <a:pt x="407151" y="1730284"/>
                      </a:cubicBezTo>
                      <a:cubicBezTo>
                        <a:pt x="394227" y="1979835"/>
                        <a:pt x="461499" y="2227600"/>
                        <a:pt x="435965" y="2477214"/>
                      </a:cubicBezTo>
                      <a:cubicBezTo>
                        <a:pt x="421143" y="2626416"/>
                        <a:pt x="359692" y="2766102"/>
                        <a:pt x="347485" y="2915769"/>
                      </a:cubicBezTo>
                      <a:cubicBezTo>
                        <a:pt x="335416" y="3063726"/>
                        <a:pt x="360245" y="3216349"/>
                        <a:pt x="321147" y="3361490"/>
                      </a:cubicBezTo>
                      <a:cubicBezTo>
                        <a:pt x="297034" y="3432232"/>
                        <a:pt x="274920" y="3533058"/>
                        <a:pt x="354286" y="3577034"/>
                      </a:cubicBezTo>
                      <a:cubicBezTo>
                        <a:pt x="354726" y="3603208"/>
                        <a:pt x="358385" y="3629999"/>
                        <a:pt x="351847" y="3655846"/>
                      </a:cubicBezTo>
                      <a:cubicBezTo>
                        <a:pt x="339012" y="3714582"/>
                        <a:pt x="276957" y="3791622"/>
                        <a:pt x="340834" y="3840489"/>
                      </a:cubicBezTo>
                      <a:cubicBezTo>
                        <a:pt x="355996" y="3857159"/>
                        <a:pt x="435173" y="3905083"/>
                        <a:pt x="454396" y="3889494"/>
                      </a:cubicBezTo>
                      <a:cubicBezTo>
                        <a:pt x="494827" y="3939655"/>
                        <a:pt x="548898" y="3953886"/>
                        <a:pt x="611380" y="3949499"/>
                      </a:cubicBezTo>
                      <a:cubicBezTo>
                        <a:pt x="665426" y="3941353"/>
                        <a:pt x="897364" y="3946155"/>
                        <a:pt x="855474" y="3851917"/>
                      </a:cubicBezTo>
                      <a:cubicBezTo>
                        <a:pt x="836529" y="3813636"/>
                        <a:pt x="799542" y="3789284"/>
                        <a:pt x="772299" y="3757364"/>
                      </a:cubicBezTo>
                      <a:cubicBezTo>
                        <a:pt x="723810" y="3709981"/>
                        <a:pt x="692669" y="3647172"/>
                        <a:pt x="685252" y="3579900"/>
                      </a:cubicBezTo>
                      <a:cubicBezTo>
                        <a:pt x="690381" y="3547867"/>
                        <a:pt x="691802" y="3514979"/>
                        <a:pt x="695536" y="3482657"/>
                      </a:cubicBezTo>
                      <a:cubicBezTo>
                        <a:pt x="697648" y="3460606"/>
                        <a:pt x="699584" y="3438505"/>
                        <a:pt x="700602" y="3416366"/>
                      </a:cubicBezTo>
                      <a:cubicBezTo>
                        <a:pt x="699181" y="3242221"/>
                        <a:pt x="714268" y="3067737"/>
                        <a:pt x="753089" y="2897703"/>
                      </a:cubicBezTo>
                      <a:cubicBezTo>
                        <a:pt x="808569" y="2707542"/>
                        <a:pt x="829614" y="2508580"/>
                        <a:pt x="895025" y="2321499"/>
                      </a:cubicBezTo>
                      <a:cubicBezTo>
                        <a:pt x="937380" y="2479992"/>
                        <a:pt x="932653" y="2645525"/>
                        <a:pt x="935469" y="2808217"/>
                      </a:cubicBezTo>
                      <a:cubicBezTo>
                        <a:pt x="939278" y="3061175"/>
                        <a:pt x="981117" y="3311442"/>
                        <a:pt x="1023798" y="3560213"/>
                      </a:cubicBezTo>
                      <a:cubicBezTo>
                        <a:pt x="1032511" y="3589203"/>
                        <a:pt x="1023786" y="3648718"/>
                        <a:pt x="1068831" y="3643061"/>
                      </a:cubicBezTo>
                      <a:cubicBezTo>
                        <a:pt x="1069811" y="3656312"/>
                        <a:pt x="1068592" y="3669462"/>
                        <a:pt x="1068240" y="3682687"/>
                      </a:cubicBezTo>
                      <a:cubicBezTo>
                        <a:pt x="1042442" y="3705531"/>
                        <a:pt x="1034120" y="3752976"/>
                        <a:pt x="1044001" y="3785110"/>
                      </a:cubicBezTo>
                      <a:cubicBezTo>
                        <a:pt x="1067184" y="3828659"/>
                        <a:pt x="1196032" y="3845166"/>
                        <a:pt x="1243503" y="3845430"/>
                      </a:cubicBezTo>
                      <a:cubicBezTo>
                        <a:pt x="1287806" y="3848698"/>
                        <a:pt x="1331494" y="3829966"/>
                        <a:pt x="1375231" y="3838239"/>
                      </a:cubicBezTo>
                      <a:cubicBezTo>
                        <a:pt x="1457488" y="3864577"/>
                        <a:pt x="1520926" y="3860654"/>
                        <a:pt x="1604905" y="3849490"/>
                      </a:cubicBezTo>
                      <a:cubicBezTo>
                        <a:pt x="1664709" y="3840753"/>
                        <a:pt x="1753265" y="3855060"/>
                        <a:pt x="1779452" y="3785437"/>
                      </a:cubicBezTo>
                      <a:cubicBezTo>
                        <a:pt x="1788366" y="3753064"/>
                        <a:pt x="1777906" y="3720026"/>
                        <a:pt x="1754246" y="3696441"/>
                      </a:cubicBezTo>
                      <a:close/>
                      <a:moveTo>
                        <a:pt x="1577122" y="3651711"/>
                      </a:moveTo>
                      <a:cubicBezTo>
                        <a:pt x="1567944" y="3660322"/>
                        <a:pt x="1560791" y="3672240"/>
                        <a:pt x="1555749" y="3682097"/>
                      </a:cubicBezTo>
                      <a:cubicBezTo>
                        <a:pt x="1531725" y="3672831"/>
                        <a:pt x="1508002" y="3662711"/>
                        <a:pt x="1484455" y="3652289"/>
                      </a:cubicBezTo>
                      <a:cubicBezTo>
                        <a:pt x="1488113" y="3645928"/>
                        <a:pt x="1495543" y="3640823"/>
                        <a:pt x="1501703" y="3637743"/>
                      </a:cubicBezTo>
                      <a:cubicBezTo>
                        <a:pt x="1510742" y="3632262"/>
                        <a:pt x="1522396" y="3637052"/>
                        <a:pt x="1530593" y="3631005"/>
                      </a:cubicBezTo>
                      <a:cubicBezTo>
                        <a:pt x="1545755" y="3638648"/>
                        <a:pt x="1561344" y="3645412"/>
                        <a:pt x="1577122" y="3651711"/>
                      </a:cubicBezTo>
                      <a:close/>
                      <a:moveTo>
                        <a:pt x="378412" y="3588638"/>
                      </a:moveTo>
                      <a:cubicBezTo>
                        <a:pt x="383264" y="3590637"/>
                        <a:pt x="388130" y="3592510"/>
                        <a:pt x="392894" y="3594283"/>
                      </a:cubicBezTo>
                      <a:cubicBezTo>
                        <a:pt x="417472" y="3603422"/>
                        <a:pt x="443446" y="3609557"/>
                        <a:pt x="469608" y="3612449"/>
                      </a:cubicBezTo>
                      <a:cubicBezTo>
                        <a:pt x="495241" y="3679067"/>
                        <a:pt x="565556" y="3799630"/>
                        <a:pt x="642005" y="3810304"/>
                      </a:cubicBezTo>
                      <a:cubicBezTo>
                        <a:pt x="624819" y="3845342"/>
                        <a:pt x="559622" y="3850496"/>
                        <a:pt x="524509" y="3854469"/>
                      </a:cubicBezTo>
                      <a:cubicBezTo>
                        <a:pt x="436607" y="3843179"/>
                        <a:pt x="391801" y="3741335"/>
                        <a:pt x="375570" y="3663905"/>
                      </a:cubicBezTo>
                      <a:cubicBezTo>
                        <a:pt x="378801" y="3638975"/>
                        <a:pt x="379028" y="3613731"/>
                        <a:pt x="378412" y="3588638"/>
                      </a:cubicBezTo>
                      <a:close/>
                      <a:moveTo>
                        <a:pt x="490577" y="3614033"/>
                      </a:moveTo>
                      <a:cubicBezTo>
                        <a:pt x="507662" y="3613228"/>
                        <a:pt x="536112" y="3616321"/>
                        <a:pt x="549237" y="3604629"/>
                      </a:cubicBezTo>
                      <a:cubicBezTo>
                        <a:pt x="587443" y="3604302"/>
                        <a:pt x="627836" y="3612989"/>
                        <a:pt x="664119" y="3597199"/>
                      </a:cubicBezTo>
                      <a:cubicBezTo>
                        <a:pt x="665388" y="3609909"/>
                        <a:pt x="667513" y="3622670"/>
                        <a:pt x="670455" y="3635304"/>
                      </a:cubicBezTo>
                      <a:cubicBezTo>
                        <a:pt x="623185" y="3622506"/>
                        <a:pt x="548521" y="3629835"/>
                        <a:pt x="513408" y="3665590"/>
                      </a:cubicBezTo>
                      <a:cubicBezTo>
                        <a:pt x="504733" y="3648907"/>
                        <a:pt x="497052" y="3631683"/>
                        <a:pt x="490577" y="3614033"/>
                      </a:cubicBezTo>
                      <a:close/>
                      <a:moveTo>
                        <a:pt x="1330815" y="3575161"/>
                      </a:moveTo>
                      <a:cubicBezTo>
                        <a:pt x="1372063" y="3636222"/>
                        <a:pt x="1544171" y="3701671"/>
                        <a:pt x="1618055" y="3719385"/>
                      </a:cubicBezTo>
                      <a:cubicBezTo>
                        <a:pt x="1586928" y="3733603"/>
                        <a:pt x="1556252" y="3748149"/>
                        <a:pt x="1524785" y="3761475"/>
                      </a:cubicBezTo>
                      <a:cubicBezTo>
                        <a:pt x="1380197" y="3812730"/>
                        <a:pt x="1200998" y="3754372"/>
                        <a:pt x="1121909" y="3620859"/>
                      </a:cubicBezTo>
                      <a:cubicBezTo>
                        <a:pt x="1190086" y="3598469"/>
                        <a:pt x="1265177" y="3606854"/>
                        <a:pt x="1330815" y="3575161"/>
                      </a:cubicBezTo>
                      <a:close/>
                      <a:moveTo>
                        <a:pt x="1502810" y="3615579"/>
                      </a:moveTo>
                      <a:cubicBezTo>
                        <a:pt x="1488013" y="3620696"/>
                        <a:pt x="1473681" y="3630514"/>
                        <a:pt x="1469507" y="3645638"/>
                      </a:cubicBezTo>
                      <a:cubicBezTo>
                        <a:pt x="1448751" y="3636373"/>
                        <a:pt x="1427982" y="3626856"/>
                        <a:pt x="1407930" y="3616132"/>
                      </a:cubicBezTo>
                      <a:cubicBezTo>
                        <a:pt x="1426298" y="3609620"/>
                        <a:pt x="1436456" y="3586966"/>
                        <a:pt x="1455351" y="3582528"/>
                      </a:cubicBezTo>
                      <a:cubicBezTo>
                        <a:pt x="1470575" y="3594421"/>
                        <a:pt x="1486353" y="3605559"/>
                        <a:pt x="1502810" y="3615579"/>
                      </a:cubicBezTo>
                      <a:close/>
                      <a:moveTo>
                        <a:pt x="1436556" y="3567442"/>
                      </a:moveTo>
                      <a:cubicBezTo>
                        <a:pt x="1422476" y="3579888"/>
                        <a:pt x="1401430" y="3591278"/>
                        <a:pt x="1398954" y="3611217"/>
                      </a:cubicBezTo>
                      <a:cubicBezTo>
                        <a:pt x="1378562" y="3599864"/>
                        <a:pt x="1358271" y="3586664"/>
                        <a:pt x="1342091" y="3569528"/>
                      </a:cubicBezTo>
                      <a:cubicBezTo>
                        <a:pt x="1362986" y="3558314"/>
                        <a:pt x="1381818" y="3543606"/>
                        <a:pt x="1395836" y="3524534"/>
                      </a:cubicBezTo>
                      <a:cubicBezTo>
                        <a:pt x="1406648" y="3540513"/>
                        <a:pt x="1421369" y="3554694"/>
                        <a:pt x="1436556" y="3567442"/>
                      </a:cubicBezTo>
                      <a:close/>
                      <a:moveTo>
                        <a:pt x="1522170" y="1184906"/>
                      </a:moveTo>
                      <a:cubicBezTo>
                        <a:pt x="1535471" y="1204355"/>
                        <a:pt x="1554191" y="1229411"/>
                        <a:pt x="1551513" y="1254253"/>
                      </a:cubicBezTo>
                      <a:cubicBezTo>
                        <a:pt x="1547452" y="1278504"/>
                        <a:pt x="1532655" y="1300743"/>
                        <a:pt x="1517368" y="1319500"/>
                      </a:cubicBezTo>
                      <a:cubicBezTo>
                        <a:pt x="1499767" y="1335492"/>
                        <a:pt x="1474611" y="1325145"/>
                        <a:pt x="1453264" y="1324353"/>
                      </a:cubicBezTo>
                      <a:cubicBezTo>
                        <a:pt x="1476723" y="1314308"/>
                        <a:pt x="1502847" y="1314509"/>
                        <a:pt x="1517707" y="1290145"/>
                      </a:cubicBezTo>
                      <a:cubicBezTo>
                        <a:pt x="1526922" y="1280515"/>
                        <a:pt x="1545843" y="1254240"/>
                        <a:pt x="1523478" y="1249438"/>
                      </a:cubicBezTo>
                      <a:cubicBezTo>
                        <a:pt x="1499855" y="1252555"/>
                        <a:pt x="1498070" y="1286323"/>
                        <a:pt x="1474510" y="1291352"/>
                      </a:cubicBezTo>
                      <a:cubicBezTo>
                        <a:pt x="1460329" y="1295802"/>
                        <a:pt x="1440189" y="1302931"/>
                        <a:pt x="1431025" y="1316445"/>
                      </a:cubicBezTo>
                      <a:cubicBezTo>
                        <a:pt x="1411966" y="1319287"/>
                        <a:pt x="1394026" y="1325510"/>
                        <a:pt x="1374514" y="1319551"/>
                      </a:cubicBezTo>
                      <a:cubicBezTo>
                        <a:pt x="1419836" y="1284764"/>
                        <a:pt x="1464315" y="1245465"/>
                        <a:pt x="1498108" y="1199163"/>
                      </a:cubicBezTo>
                      <a:cubicBezTo>
                        <a:pt x="1515620" y="1176395"/>
                        <a:pt x="1502181" y="1163119"/>
                        <a:pt x="1481664" y="1184416"/>
                      </a:cubicBezTo>
                      <a:cubicBezTo>
                        <a:pt x="1461398" y="1200973"/>
                        <a:pt x="1447192" y="1223628"/>
                        <a:pt x="1429063" y="1242385"/>
                      </a:cubicBezTo>
                      <a:cubicBezTo>
                        <a:pt x="1406082" y="1267252"/>
                        <a:pt x="1381353" y="1290661"/>
                        <a:pt x="1356650" y="1313805"/>
                      </a:cubicBezTo>
                      <a:cubicBezTo>
                        <a:pt x="1351935" y="1311832"/>
                        <a:pt x="1345159" y="1308940"/>
                        <a:pt x="1341488" y="1304892"/>
                      </a:cubicBezTo>
                      <a:cubicBezTo>
                        <a:pt x="1350678" y="1265806"/>
                        <a:pt x="1384383" y="1242322"/>
                        <a:pt x="1406032" y="1210515"/>
                      </a:cubicBezTo>
                      <a:cubicBezTo>
                        <a:pt x="1415586" y="1198258"/>
                        <a:pt x="1429202" y="1182354"/>
                        <a:pt x="1429265" y="1166011"/>
                      </a:cubicBezTo>
                      <a:cubicBezTo>
                        <a:pt x="1419396" y="1139283"/>
                        <a:pt x="1375797" y="1205662"/>
                        <a:pt x="1368002" y="1215079"/>
                      </a:cubicBezTo>
                      <a:cubicBezTo>
                        <a:pt x="1361528" y="1223703"/>
                        <a:pt x="1345033" y="1255975"/>
                        <a:pt x="1329759" y="1252995"/>
                      </a:cubicBezTo>
                      <a:cubicBezTo>
                        <a:pt x="1340218" y="1171681"/>
                        <a:pt x="1367587" y="1165219"/>
                        <a:pt x="1405315" y="1102310"/>
                      </a:cubicBezTo>
                      <a:cubicBezTo>
                        <a:pt x="1452811" y="1115434"/>
                        <a:pt x="1495430" y="1142665"/>
                        <a:pt x="1522170" y="1184906"/>
                      </a:cubicBezTo>
                      <a:close/>
                      <a:moveTo>
                        <a:pt x="1363640" y="1041160"/>
                      </a:moveTo>
                      <a:cubicBezTo>
                        <a:pt x="1363878" y="1051959"/>
                        <a:pt x="1364821" y="1063111"/>
                        <a:pt x="1362848" y="1073721"/>
                      </a:cubicBezTo>
                      <a:cubicBezTo>
                        <a:pt x="1351533" y="1073834"/>
                        <a:pt x="1340445" y="1073281"/>
                        <a:pt x="1329193" y="1074312"/>
                      </a:cubicBezTo>
                      <a:cubicBezTo>
                        <a:pt x="1328602" y="1062784"/>
                        <a:pt x="1326641" y="1052890"/>
                        <a:pt x="1325233" y="1041701"/>
                      </a:cubicBezTo>
                      <a:cubicBezTo>
                        <a:pt x="1333467" y="1042254"/>
                        <a:pt x="1353016" y="1045724"/>
                        <a:pt x="1363640" y="1041160"/>
                      </a:cubicBezTo>
                      <a:close/>
                      <a:moveTo>
                        <a:pt x="1323246" y="1022818"/>
                      </a:moveTo>
                      <a:cubicBezTo>
                        <a:pt x="1321499" y="1010762"/>
                        <a:pt x="1323422" y="998140"/>
                        <a:pt x="1319424" y="985857"/>
                      </a:cubicBezTo>
                      <a:cubicBezTo>
                        <a:pt x="1325773" y="987127"/>
                        <a:pt x="1332072" y="988598"/>
                        <a:pt x="1338395" y="989980"/>
                      </a:cubicBezTo>
                      <a:cubicBezTo>
                        <a:pt x="1340784" y="999145"/>
                        <a:pt x="1353142" y="1000905"/>
                        <a:pt x="1361352" y="1001836"/>
                      </a:cubicBezTo>
                      <a:cubicBezTo>
                        <a:pt x="1362106" y="1007543"/>
                        <a:pt x="1362697" y="1013276"/>
                        <a:pt x="1362973" y="1019072"/>
                      </a:cubicBezTo>
                      <a:cubicBezTo>
                        <a:pt x="1349999" y="1015048"/>
                        <a:pt x="1336258" y="1021247"/>
                        <a:pt x="1323246" y="1022818"/>
                      </a:cubicBezTo>
                      <a:close/>
                      <a:moveTo>
                        <a:pt x="1316307" y="1100172"/>
                      </a:moveTo>
                      <a:cubicBezTo>
                        <a:pt x="1326691" y="1107502"/>
                        <a:pt x="1340922" y="1110720"/>
                        <a:pt x="1353708" y="1109865"/>
                      </a:cubicBezTo>
                      <a:cubicBezTo>
                        <a:pt x="1354940" y="1115422"/>
                        <a:pt x="1356096" y="1121205"/>
                        <a:pt x="1359126" y="1125882"/>
                      </a:cubicBezTo>
                      <a:cubicBezTo>
                        <a:pt x="1341664" y="1145519"/>
                        <a:pt x="1324981" y="1166388"/>
                        <a:pt x="1315791" y="1191305"/>
                      </a:cubicBezTo>
                      <a:cubicBezTo>
                        <a:pt x="1312963" y="1160932"/>
                        <a:pt x="1314836" y="1130533"/>
                        <a:pt x="1316307" y="1100172"/>
                      </a:cubicBezTo>
                      <a:close/>
                      <a:moveTo>
                        <a:pt x="1461524" y="998856"/>
                      </a:moveTo>
                      <a:cubicBezTo>
                        <a:pt x="1473065" y="1035377"/>
                        <a:pt x="1481375" y="1072804"/>
                        <a:pt x="1488905" y="1110330"/>
                      </a:cubicBezTo>
                      <a:cubicBezTo>
                        <a:pt x="1464805" y="1091875"/>
                        <a:pt x="1432998" y="1077216"/>
                        <a:pt x="1402939" y="1084370"/>
                      </a:cubicBezTo>
                      <a:cubicBezTo>
                        <a:pt x="1397797" y="1085589"/>
                        <a:pt x="1395999" y="1090027"/>
                        <a:pt x="1396804" y="1094138"/>
                      </a:cubicBezTo>
                      <a:cubicBezTo>
                        <a:pt x="1390971" y="1098098"/>
                        <a:pt x="1384710" y="1101404"/>
                        <a:pt x="1379229" y="1105943"/>
                      </a:cubicBezTo>
                      <a:cubicBezTo>
                        <a:pt x="1378386" y="1103919"/>
                        <a:pt x="1377494" y="1101907"/>
                        <a:pt x="1376601" y="1099896"/>
                      </a:cubicBezTo>
                      <a:cubicBezTo>
                        <a:pt x="1390807" y="1085576"/>
                        <a:pt x="1388821" y="1059402"/>
                        <a:pt x="1388306" y="1039727"/>
                      </a:cubicBezTo>
                      <a:cubicBezTo>
                        <a:pt x="1387551" y="1023032"/>
                        <a:pt x="1389324" y="1003420"/>
                        <a:pt x="1382183" y="987881"/>
                      </a:cubicBezTo>
                      <a:cubicBezTo>
                        <a:pt x="1386131" y="947865"/>
                        <a:pt x="1379719" y="907032"/>
                        <a:pt x="1379141" y="866865"/>
                      </a:cubicBezTo>
                      <a:cubicBezTo>
                        <a:pt x="1386307" y="867355"/>
                        <a:pt x="1394026" y="865243"/>
                        <a:pt x="1401028" y="861848"/>
                      </a:cubicBezTo>
                      <a:cubicBezTo>
                        <a:pt x="1427291" y="904806"/>
                        <a:pt x="1446400" y="950744"/>
                        <a:pt x="1461524" y="998856"/>
                      </a:cubicBezTo>
                      <a:close/>
                      <a:moveTo>
                        <a:pt x="1395195" y="826408"/>
                      </a:moveTo>
                      <a:cubicBezTo>
                        <a:pt x="1395220" y="826346"/>
                        <a:pt x="1395270" y="826308"/>
                        <a:pt x="1395308" y="826258"/>
                      </a:cubicBezTo>
                      <a:cubicBezTo>
                        <a:pt x="1395145" y="827163"/>
                        <a:pt x="1395006" y="827791"/>
                        <a:pt x="1395195" y="826408"/>
                      </a:cubicBezTo>
                      <a:close/>
                      <a:moveTo>
                        <a:pt x="1305897" y="350603"/>
                      </a:moveTo>
                      <a:cubicBezTo>
                        <a:pt x="1398262" y="469608"/>
                        <a:pt x="1373773" y="679318"/>
                        <a:pt x="1395522" y="825088"/>
                      </a:cubicBezTo>
                      <a:cubicBezTo>
                        <a:pt x="1389399" y="826572"/>
                        <a:pt x="1383478" y="829011"/>
                        <a:pt x="1377481" y="830909"/>
                      </a:cubicBezTo>
                      <a:cubicBezTo>
                        <a:pt x="1363464" y="670380"/>
                        <a:pt x="1351118" y="411928"/>
                        <a:pt x="1231271" y="295664"/>
                      </a:cubicBezTo>
                      <a:cubicBezTo>
                        <a:pt x="1258162" y="310977"/>
                        <a:pt x="1284425" y="328112"/>
                        <a:pt x="1305897" y="350603"/>
                      </a:cubicBezTo>
                      <a:close/>
                      <a:moveTo>
                        <a:pt x="1116138" y="392040"/>
                      </a:moveTo>
                      <a:cubicBezTo>
                        <a:pt x="1129427" y="360962"/>
                        <a:pt x="1133865" y="329394"/>
                        <a:pt x="1131526" y="295312"/>
                      </a:cubicBezTo>
                      <a:cubicBezTo>
                        <a:pt x="1134418" y="285167"/>
                        <a:pt x="1128710" y="275562"/>
                        <a:pt x="1126246" y="265932"/>
                      </a:cubicBezTo>
                      <a:cubicBezTo>
                        <a:pt x="1123945" y="256955"/>
                        <a:pt x="1123254" y="247891"/>
                        <a:pt x="1123820" y="238638"/>
                      </a:cubicBezTo>
                      <a:cubicBezTo>
                        <a:pt x="1123405" y="220912"/>
                        <a:pt x="1138290" y="203789"/>
                        <a:pt x="1132230" y="186390"/>
                      </a:cubicBezTo>
                      <a:cubicBezTo>
                        <a:pt x="1169179" y="252090"/>
                        <a:pt x="1240826" y="323636"/>
                        <a:pt x="1220007" y="404234"/>
                      </a:cubicBezTo>
                      <a:cubicBezTo>
                        <a:pt x="1199024" y="379807"/>
                        <a:pt x="1214852" y="336472"/>
                        <a:pt x="1184479" y="319249"/>
                      </a:cubicBezTo>
                      <a:cubicBezTo>
                        <a:pt x="1172611" y="313604"/>
                        <a:pt x="1161937" y="324881"/>
                        <a:pt x="1167180" y="336548"/>
                      </a:cubicBezTo>
                      <a:cubicBezTo>
                        <a:pt x="1174861" y="347799"/>
                        <a:pt x="1178821" y="360447"/>
                        <a:pt x="1180141" y="373999"/>
                      </a:cubicBezTo>
                      <a:cubicBezTo>
                        <a:pt x="1142124" y="386056"/>
                        <a:pt x="1114730" y="420553"/>
                        <a:pt x="1098047" y="456068"/>
                      </a:cubicBezTo>
                      <a:cubicBezTo>
                        <a:pt x="1102661" y="434369"/>
                        <a:pt x="1108771" y="412972"/>
                        <a:pt x="1116138" y="392040"/>
                      </a:cubicBezTo>
                      <a:close/>
                      <a:moveTo>
                        <a:pt x="1184730" y="395660"/>
                      </a:moveTo>
                      <a:cubicBezTo>
                        <a:pt x="1189746" y="410319"/>
                        <a:pt x="1199238" y="424349"/>
                        <a:pt x="1213243" y="429793"/>
                      </a:cubicBezTo>
                      <a:cubicBezTo>
                        <a:pt x="1239807" y="490414"/>
                        <a:pt x="1270344" y="550771"/>
                        <a:pt x="1279647" y="617100"/>
                      </a:cubicBezTo>
                      <a:cubicBezTo>
                        <a:pt x="1285330" y="655407"/>
                        <a:pt x="1282463" y="693889"/>
                        <a:pt x="1282577" y="732396"/>
                      </a:cubicBezTo>
                      <a:cubicBezTo>
                        <a:pt x="1282702" y="771067"/>
                        <a:pt x="1287090" y="809198"/>
                        <a:pt x="1291226" y="847579"/>
                      </a:cubicBezTo>
                      <a:cubicBezTo>
                        <a:pt x="1298317" y="891581"/>
                        <a:pt x="1295299" y="938373"/>
                        <a:pt x="1300353" y="981306"/>
                      </a:cubicBezTo>
                      <a:cubicBezTo>
                        <a:pt x="1292571" y="991602"/>
                        <a:pt x="1296544" y="1012497"/>
                        <a:pt x="1297361" y="1023987"/>
                      </a:cubicBezTo>
                      <a:cubicBezTo>
                        <a:pt x="1298530" y="1040393"/>
                        <a:pt x="1300014" y="1057076"/>
                        <a:pt x="1303257" y="1073206"/>
                      </a:cubicBezTo>
                      <a:cubicBezTo>
                        <a:pt x="1300592" y="1089524"/>
                        <a:pt x="1290874" y="1105541"/>
                        <a:pt x="1289089" y="1122726"/>
                      </a:cubicBezTo>
                      <a:cubicBezTo>
                        <a:pt x="1285921" y="1142753"/>
                        <a:pt x="1285581" y="1163346"/>
                        <a:pt x="1286700" y="1183549"/>
                      </a:cubicBezTo>
                      <a:cubicBezTo>
                        <a:pt x="1291037" y="1267906"/>
                        <a:pt x="1320292" y="1348189"/>
                        <a:pt x="1332612" y="1431289"/>
                      </a:cubicBezTo>
                      <a:cubicBezTo>
                        <a:pt x="1343977" y="1515093"/>
                        <a:pt x="1340910" y="1600091"/>
                        <a:pt x="1336887" y="1684322"/>
                      </a:cubicBezTo>
                      <a:cubicBezTo>
                        <a:pt x="1315829" y="1702614"/>
                        <a:pt x="1283017" y="1704512"/>
                        <a:pt x="1256628" y="1708083"/>
                      </a:cubicBezTo>
                      <a:cubicBezTo>
                        <a:pt x="982060" y="1751996"/>
                        <a:pt x="690809" y="1736797"/>
                        <a:pt x="441170" y="1604969"/>
                      </a:cubicBezTo>
                      <a:cubicBezTo>
                        <a:pt x="441158" y="1604855"/>
                        <a:pt x="441145" y="1604742"/>
                        <a:pt x="441132" y="1604629"/>
                      </a:cubicBezTo>
                      <a:cubicBezTo>
                        <a:pt x="440818" y="1601800"/>
                        <a:pt x="437650" y="1599424"/>
                        <a:pt x="435073" y="1599915"/>
                      </a:cubicBezTo>
                      <a:cubicBezTo>
                        <a:pt x="442855" y="1508203"/>
                        <a:pt x="469394" y="1417938"/>
                        <a:pt x="465937" y="1325384"/>
                      </a:cubicBezTo>
                      <a:cubicBezTo>
                        <a:pt x="489220" y="1336824"/>
                        <a:pt x="512817" y="1347749"/>
                        <a:pt x="536967" y="1356939"/>
                      </a:cubicBezTo>
                      <a:cubicBezTo>
                        <a:pt x="552670" y="1361566"/>
                        <a:pt x="589442" y="1379053"/>
                        <a:pt x="603510" y="1373597"/>
                      </a:cubicBezTo>
                      <a:cubicBezTo>
                        <a:pt x="620821" y="1382900"/>
                        <a:pt x="640924" y="1384748"/>
                        <a:pt x="659970" y="1388356"/>
                      </a:cubicBezTo>
                      <a:cubicBezTo>
                        <a:pt x="683228" y="1391398"/>
                        <a:pt x="706586" y="1401531"/>
                        <a:pt x="730033" y="1400953"/>
                      </a:cubicBezTo>
                      <a:cubicBezTo>
                        <a:pt x="753077" y="1416630"/>
                        <a:pt x="803050" y="1439234"/>
                        <a:pt x="817935" y="1403178"/>
                      </a:cubicBezTo>
                      <a:cubicBezTo>
                        <a:pt x="838276" y="1395271"/>
                        <a:pt x="847843" y="1377054"/>
                        <a:pt x="848082" y="1356814"/>
                      </a:cubicBezTo>
                      <a:cubicBezTo>
                        <a:pt x="879587" y="1359152"/>
                        <a:pt x="883698" y="1313189"/>
                        <a:pt x="878606" y="1283369"/>
                      </a:cubicBezTo>
                      <a:cubicBezTo>
                        <a:pt x="894610" y="1259784"/>
                        <a:pt x="893039" y="1206241"/>
                        <a:pt x="871654" y="1186365"/>
                      </a:cubicBezTo>
                      <a:cubicBezTo>
                        <a:pt x="851011" y="1172184"/>
                        <a:pt x="826735" y="1163673"/>
                        <a:pt x="803829" y="1153766"/>
                      </a:cubicBezTo>
                      <a:cubicBezTo>
                        <a:pt x="820902" y="1149542"/>
                        <a:pt x="835799" y="1128509"/>
                        <a:pt x="822033" y="1113147"/>
                      </a:cubicBezTo>
                      <a:cubicBezTo>
                        <a:pt x="816376" y="1107665"/>
                        <a:pt x="808682" y="1104874"/>
                        <a:pt x="802182" y="1100550"/>
                      </a:cubicBezTo>
                      <a:cubicBezTo>
                        <a:pt x="802421" y="1095848"/>
                        <a:pt x="802648" y="1091171"/>
                        <a:pt x="802849" y="1086482"/>
                      </a:cubicBezTo>
                      <a:cubicBezTo>
                        <a:pt x="805237" y="1084068"/>
                        <a:pt x="804822" y="1080183"/>
                        <a:pt x="803201" y="1077443"/>
                      </a:cubicBezTo>
                      <a:cubicBezTo>
                        <a:pt x="802710" y="1063274"/>
                        <a:pt x="807060" y="1047094"/>
                        <a:pt x="798549" y="1034623"/>
                      </a:cubicBezTo>
                      <a:cubicBezTo>
                        <a:pt x="821178" y="1016746"/>
                        <a:pt x="834957" y="939957"/>
                        <a:pt x="842827" y="909936"/>
                      </a:cubicBezTo>
                      <a:cubicBezTo>
                        <a:pt x="874257" y="754007"/>
                        <a:pt x="853337" y="593893"/>
                        <a:pt x="839194" y="437147"/>
                      </a:cubicBezTo>
                      <a:cubicBezTo>
                        <a:pt x="837635" y="423142"/>
                        <a:pt x="836818" y="405064"/>
                        <a:pt x="831173" y="390418"/>
                      </a:cubicBezTo>
                      <a:cubicBezTo>
                        <a:pt x="869228" y="389022"/>
                        <a:pt x="906880" y="381957"/>
                        <a:pt x="944307" y="375558"/>
                      </a:cubicBezTo>
                      <a:cubicBezTo>
                        <a:pt x="957759" y="419346"/>
                        <a:pt x="992683" y="452095"/>
                        <a:pt x="1015212" y="491131"/>
                      </a:cubicBezTo>
                      <a:cubicBezTo>
                        <a:pt x="1034761" y="523956"/>
                        <a:pt x="1050199" y="559597"/>
                        <a:pt x="1057453" y="597224"/>
                      </a:cubicBezTo>
                      <a:cubicBezTo>
                        <a:pt x="1059817" y="609092"/>
                        <a:pt x="1058937" y="625360"/>
                        <a:pt x="1067460" y="634487"/>
                      </a:cubicBezTo>
                      <a:cubicBezTo>
                        <a:pt x="1130294" y="665703"/>
                        <a:pt x="1051343" y="486995"/>
                        <a:pt x="1184730" y="395660"/>
                      </a:cubicBezTo>
                      <a:close/>
                      <a:moveTo>
                        <a:pt x="798763" y="1136140"/>
                      </a:moveTo>
                      <a:cubicBezTo>
                        <a:pt x="799794" y="1131288"/>
                        <a:pt x="800183" y="1126259"/>
                        <a:pt x="800724" y="1121306"/>
                      </a:cubicBezTo>
                      <a:cubicBezTo>
                        <a:pt x="812265" y="1125580"/>
                        <a:pt x="809436" y="1131841"/>
                        <a:pt x="798763" y="1136140"/>
                      </a:cubicBezTo>
                      <a:close/>
                      <a:moveTo>
                        <a:pt x="711213" y="1066153"/>
                      </a:moveTo>
                      <a:cubicBezTo>
                        <a:pt x="711175" y="1060810"/>
                        <a:pt x="711200" y="1055454"/>
                        <a:pt x="711376" y="1050124"/>
                      </a:cubicBezTo>
                      <a:cubicBezTo>
                        <a:pt x="711439" y="1048012"/>
                        <a:pt x="711552" y="1041688"/>
                        <a:pt x="713149" y="1039614"/>
                      </a:cubicBezTo>
                      <a:cubicBezTo>
                        <a:pt x="716267" y="1037087"/>
                        <a:pt x="720378" y="1035830"/>
                        <a:pt x="723596" y="1033378"/>
                      </a:cubicBezTo>
                      <a:cubicBezTo>
                        <a:pt x="734948" y="1037049"/>
                        <a:pt x="746112" y="1036861"/>
                        <a:pt x="757138" y="1038030"/>
                      </a:cubicBezTo>
                      <a:cubicBezTo>
                        <a:pt x="764165" y="1042430"/>
                        <a:pt x="771897" y="1046918"/>
                        <a:pt x="779955" y="1049257"/>
                      </a:cubicBezTo>
                      <a:cubicBezTo>
                        <a:pt x="780634" y="1054587"/>
                        <a:pt x="780358" y="1061187"/>
                        <a:pt x="779993" y="1066756"/>
                      </a:cubicBezTo>
                      <a:cubicBezTo>
                        <a:pt x="755717" y="1065047"/>
                        <a:pt x="734848" y="1065814"/>
                        <a:pt x="711213" y="1066153"/>
                      </a:cubicBezTo>
                      <a:close/>
                      <a:moveTo>
                        <a:pt x="779075" y="1093258"/>
                      </a:moveTo>
                      <a:cubicBezTo>
                        <a:pt x="778623" y="1098840"/>
                        <a:pt x="777856" y="1107690"/>
                        <a:pt x="777315" y="1115183"/>
                      </a:cubicBezTo>
                      <a:cubicBezTo>
                        <a:pt x="755893" y="1115233"/>
                        <a:pt x="734609" y="1111801"/>
                        <a:pt x="713212" y="1112028"/>
                      </a:cubicBezTo>
                      <a:cubicBezTo>
                        <a:pt x="711791" y="1104924"/>
                        <a:pt x="711942" y="1089348"/>
                        <a:pt x="711904" y="1088669"/>
                      </a:cubicBezTo>
                      <a:cubicBezTo>
                        <a:pt x="734797" y="1089122"/>
                        <a:pt x="755893" y="1091724"/>
                        <a:pt x="779075" y="1093258"/>
                      </a:cubicBezTo>
                      <a:close/>
                      <a:moveTo>
                        <a:pt x="699710" y="183913"/>
                      </a:moveTo>
                      <a:cubicBezTo>
                        <a:pt x="698892" y="186214"/>
                        <a:pt x="698188" y="188527"/>
                        <a:pt x="697547" y="190853"/>
                      </a:cubicBezTo>
                      <a:cubicBezTo>
                        <a:pt x="686849" y="186189"/>
                        <a:pt x="673233" y="190865"/>
                        <a:pt x="662874" y="194272"/>
                      </a:cubicBezTo>
                      <a:cubicBezTo>
                        <a:pt x="662484" y="187911"/>
                        <a:pt x="662132" y="181550"/>
                        <a:pt x="661893" y="175188"/>
                      </a:cubicBezTo>
                      <a:cubicBezTo>
                        <a:pt x="676276" y="173818"/>
                        <a:pt x="690633" y="172825"/>
                        <a:pt x="705015" y="171555"/>
                      </a:cubicBezTo>
                      <a:cubicBezTo>
                        <a:pt x="702991" y="175540"/>
                        <a:pt x="701206" y="179651"/>
                        <a:pt x="699710" y="183913"/>
                      </a:cubicBezTo>
                      <a:close/>
                      <a:moveTo>
                        <a:pt x="775090" y="125693"/>
                      </a:moveTo>
                      <a:cubicBezTo>
                        <a:pt x="772915" y="96728"/>
                        <a:pt x="776259" y="84231"/>
                        <a:pt x="804596" y="71747"/>
                      </a:cubicBezTo>
                      <a:cubicBezTo>
                        <a:pt x="803666" y="82962"/>
                        <a:pt x="802220" y="94113"/>
                        <a:pt x="799970" y="105138"/>
                      </a:cubicBezTo>
                      <a:cubicBezTo>
                        <a:pt x="794866" y="96879"/>
                        <a:pt x="780282" y="99066"/>
                        <a:pt x="782822" y="110293"/>
                      </a:cubicBezTo>
                      <a:cubicBezTo>
                        <a:pt x="792439" y="139824"/>
                        <a:pt x="813547" y="164037"/>
                        <a:pt x="831362" y="189030"/>
                      </a:cubicBezTo>
                      <a:cubicBezTo>
                        <a:pt x="868687" y="236614"/>
                        <a:pt x="914222" y="279560"/>
                        <a:pt x="968105" y="307695"/>
                      </a:cubicBezTo>
                      <a:cubicBezTo>
                        <a:pt x="980878" y="314132"/>
                        <a:pt x="994116" y="319978"/>
                        <a:pt x="1007442" y="325158"/>
                      </a:cubicBezTo>
                      <a:cubicBezTo>
                        <a:pt x="1020618" y="328979"/>
                        <a:pt x="1034686" y="333631"/>
                        <a:pt x="1038256" y="348604"/>
                      </a:cubicBezTo>
                      <a:cubicBezTo>
                        <a:pt x="1045032" y="365563"/>
                        <a:pt x="1050488" y="383327"/>
                        <a:pt x="1054448" y="401154"/>
                      </a:cubicBezTo>
                      <a:cubicBezTo>
                        <a:pt x="1060206" y="414531"/>
                        <a:pt x="1055982" y="456106"/>
                        <a:pt x="1071961" y="458017"/>
                      </a:cubicBezTo>
                      <a:cubicBezTo>
                        <a:pt x="1066756" y="483537"/>
                        <a:pt x="1063324" y="509460"/>
                        <a:pt x="1061753" y="535434"/>
                      </a:cubicBezTo>
                      <a:cubicBezTo>
                        <a:pt x="1039086" y="475039"/>
                        <a:pt x="993324" y="427920"/>
                        <a:pt x="962724" y="371962"/>
                      </a:cubicBezTo>
                      <a:cubicBezTo>
                        <a:pt x="982764" y="367851"/>
                        <a:pt x="1002715" y="363250"/>
                        <a:pt x="1022541" y="358146"/>
                      </a:cubicBezTo>
                      <a:cubicBezTo>
                        <a:pt x="1039073" y="353884"/>
                        <a:pt x="1032083" y="328627"/>
                        <a:pt x="1015488" y="332588"/>
                      </a:cubicBezTo>
                      <a:cubicBezTo>
                        <a:pt x="961417" y="345398"/>
                        <a:pt x="906554" y="354651"/>
                        <a:pt x="851338" y="360799"/>
                      </a:cubicBezTo>
                      <a:cubicBezTo>
                        <a:pt x="836302" y="362383"/>
                        <a:pt x="819129" y="364595"/>
                        <a:pt x="804923" y="357995"/>
                      </a:cubicBezTo>
                      <a:cubicBezTo>
                        <a:pt x="777856" y="342331"/>
                        <a:pt x="763863" y="311052"/>
                        <a:pt x="746615" y="286097"/>
                      </a:cubicBezTo>
                      <a:cubicBezTo>
                        <a:pt x="721698" y="248633"/>
                        <a:pt x="710798" y="190413"/>
                        <a:pt x="751883" y="159750"/>
                      </a:cubicBezTo>
                      <a:cubicBezTo>
                        <a:pt x="771117" y="166350"/>
                        <a:pt x="776737" y="140025"/>
                        <a:pt x="775090" y="125693"/>
                      </a:cubicBezTo>
                      <a:close/>
                      <a:moveTo>
                        <a:pt x="489408" y="301359"/>
                      </a:moveTo>
                      <a:cubicBezTo>
                        <a:pt x="515470" y="294570"/>
                        <a:pt x="541606" y="288046"/>
                        <a:pt x="568020" y="282765"/>
                      </a:cubicBezTo>
                      <a:cubicBezTo>
                        <a:pt x="572382" y="289051"/>
                        <a:pt x="582188" y="285871"/>
                        <a:pt x="583910" y="279270"/>
                      </a:cubicBezTo>
                      <a:cubicBezTo>
                        <a:pt x="588197" y="278076"/>
                        <a:pt x="592258" y="276517"/>
                        <a:pt x="596118" y="274154"/>
                      </a:cubicBezTo>
                      <a:cubicBezTo>
                        <a:pt x="610726" y="277146"/>
                        <a:pt x="621136" y="292886"/>
                        <a:pt x="629446" y="305910"/>
                      </a:cubicBezTo>
                      <a:cubicBezTo>
                        <a:pt x="669248" y="368002"/>
                        <a:pt x="674365" y="443220"/>
                        <a:pt x="676917" y="514967"/>
                      </a:cubicBezTo>
                      <a:cubicBezTo>
                        <a:pt x="680663" y="600619"/>
                        <a:pt x="679909" y="686472"/>
                        <a:pt x="673120" y="771960"/>
                      </a:cubicBezTo>
                      <a:cubicBezTo>
                        <a:pt x="663452" y="854230"/>
                        <a:pt x="668003" y="939706"/>
                        <a:pt x="703695" y="1015677"/>
                      </a:cubicBezTo>
                      <a:cubicBezTo>
                        <a:pt x="673409" y="1025659"/>
                        <a:pt x="683530" y="1065939"/>
                        <a:pt x="682612" y="1090580"/>
                      </a:cubicBezTo>
                      <a:cubicBezTo>
                        <a:pt x="653143" y="1088355"/>
                        <a:pt x="617528" y="1139598"/>
                        <a:pt x="601410" y="1162038"/>
                      </a:cubicBezTo>
                      <a:cubicBezTo>
                        <a:pt x="562450" y="1138504"/>
                        <a:pt x="521139" y="1118490"/>
                        <a:pt x="483663" y="1092239"/>
                      </a:cubicBezTo>
                      <a:cubicBezTo>
                        <a:pt x="486919" y="983858"/>
                        <a:pt x="482557" y="873427"/>
                        <a:pt x="461662" y="766868"/>
                      </a:cubicBezTo>
                      <a:cubicBezTo>
                        <a:pt x="502143" y="730209"/>
                        <a:pt x="551375" y="697447"/>
                        <a:pt x="574683" y="646456"/>
                      </a:cubicBezTo>
                      <a:cubicBezTo>
                        <a:pt x="603472" y="549124"/>
                        <a:pt x="563255" y="369435"/>
                        <a:pt x="483751" y="302968"/>
                      </a:cubicBezTo>
                      <a:cubicBezTo>
                        <a:pt x="485662" y="302377"/>
                        <a:pt x="487548" y="301837"/>
                        <a:pt x="489408" y="301359"/>
                      </a:cubicBezTo>
                      <a:close/>
                      <a:moveTo>
                        <a:pt x="414002" y="367927"/>
                      </a:moveTo>
                      <a:cubicBezTo>
                        <a:pt x="427479" y="353155"/>
                        <a:pt x="441195" y="337767"/>
                        <a:pt x="456344" y="324655"/>
                      </a:cubicBezTo>
                      <a:cubicBezTo>
                        <a:pt x="457011" y="324240"/>
                        <a:pt x="458067" y="323259"/>
                        <a:pt x="459236" y="322882"/>
                      </a:cubicBezTo>
                      <a:cubicBezTo>
                        <a:pt x="460091" y="322605"/>
                        <a:pt x="461021" y="322920"/>
                        <a:pt x="461096" y="322958"/>
                      </a:cubicBezTo>
                      <a:cubicBezTo>
                        <a:pt x="491923" y="336145"/>
                        <a:pt x="517041" y="393850"/>
                        <a:pt x="530958" y="423608"/>
                      </a:cubicBezTo>
                      <a:cubicBezTo>
                        <a:pt x="551412" y="482896"/>
                        <a:pt x="576795" y="590297"/>
                        <a:pt x="548144" y="647889"/>
                      </a:cubicBezTo>
                      <a:cubicBezTo>
                        <a:pt x="530782" y="678979"/>
                        <a:pt x="500346" y="702551"/>
                        <a:pt x="474033" y="725821"/>
                      </a:cubicBezTo>
                      <a:cubicBezTo>
                        <a:pt x="425040" y="769156"/>
                        <a:pt x="374866" y="811109"/>
                        <a:pt x="325824" y="854393"/>
                      </a:cubicBezTo>
                      <a:cubicBezTo>
                        <a:pt x="257647" y="812051"/>
                        <a:pt x="199615" y="755780"/>
                        <a:pt x="150321" y="692783"/>
                      </a:cubicBezTo>
                      <a:cubicBezTo>
                        <a:pt x="234967" y="582100"/>
                        <a:pt x="322102" y="472675"/>
                        <a:pt x="414002" y="367927"/>
                      </a:cubicBezTo>
                      <a:close/>
                      <a:moveTo>
                        <a:pt x="32184" y="905900"/>
                      </a:moveTo>
                      <a:cubicBezTo>
                        <a:pt x="23924" y="860704"/>
                        <a:pt x="110016" y="752536"/>
                        <a:pt x="137020" y="710974"/>
                      </a:cubicBezTo>
                      <a:cubicBezTo>
                        <a:pt x="168689" y="758697"/>
                        <a:pt x="210213" y="799191"/>
                        <a:pt x="255535" y="833876"/>
                      </a:cubicBezTo>
                      <a:cubicBezTo>
                        <a:pt x="272117" y="846473"/>
                        <a:pt x="291804" y="856707"/>
                        <a:pt x="307180" y="870913"/>
                      </a:cubicBezTo>
                      <a:cubicBezTo>
                        <a:pt x="298115" y="878996"/>
                        <a:pt x="289013" y="887055"/>
                        <a:pt x="279899" y="895088"/>
                      </a:cubicBezTo>
                      <a:cubicBezTo>
                        <a:pt x="277259" y="892310"/>
                        <a:pt x="274644" y="889506"/>
                        <a:pt x="272104" y="886590"/>
                      </a:cubicBezTo>
                      <a:cubicBezTo>
                        <a:pt x="268459" y="882428"/>
                        <a:pt x="261557" y="887822"/>
                        <a:pt x="264461" y="892486"/>
                      </a:cubicBezTo>
                      <a:cubicBezTo>
                        <a:pt x="273085" y="906315"/>
                        <a:pt x="279534" y="920848"/>
                        <a:pt x="288209" y="934627"/>
                      </a:cubicBezTo>
                      <a:cubicBezTo>
                        <a:pt x="314836" y="975020"/>
                        <a:pt x="346907" y="1011780"/>
                        <a:pt x="383252" y="1043738"/>
                      </a:cubicBezTo>
                      <a:cubicBezTo>
                        <a:pt x="434406" y="1090077"/>
                        <a:pt x="493230" y="1125693"/>
                        <a:pt x="552556" y="1160379"/>
                      </a:cubicBezTo>
                      <a:cubicBezTo>
                        <a:pt x="565707" y="1167620"/>
                        <a:pt x="610676" y="1205549"/>
                        <a:pt x="610450" y="1171731"/>
                      </a:cubicBezTo>
                      <a:cubicBezTo>
                        <a:pt x="621123" y="1160618"/>
                        <a:pt x="631947" y="1149630"/>
                        <a:pt x="642671" y="1138567"/>
                      </a:cubicBezTo>
                      <a:cubicBezTo>
                        <a:pt x="652439" y="1128497"/>
                        <a:pt x="667915" y="1105276"/>
                        <a:pt x="684221" y="1109752"/>
                      </a:cubicBezTo>
                      <a:cubicBezTo>
                        <a:pt x="683517" y="1150812"/>
                        <a:pt x="731516" y="1164628"/>
                        <a:pt x="765800" y="1155903"/>
                      </a:cubicBezTo>
                      <a:cubicBezTo>
                        <a:pt x="792012" y="1172020"/>
                        <a:pt x="823190" y="1179702"/>
                        <a:pt x="849691" y="1195731"/>
                      </a:cubicBezTo>
                      <a:cubicBezTo>
                        <a:pt x="871969" y="1205097"/>
                        <a:pt x="870208" y="1235294"/>
                        <a:pt x="863294" y="1254328"/>
                      </a:cubicBezTo>
                      <a:cubicBezTo>
                        <a:pt x="837069" y="1235583"/>
                        <a:pt x="810115" y="1217794"/>
                        <a:pt x="781879" y="1202205"/>
                      </a:cubicBezTo>
                      <a:cubicBezTo>
                        <a:pt x="776649" y="1199301"/>
                        <a:pt x="772236" y="1206957"/>
                        <a:pt x="777215" y="1210188"/>
                      </a:cubicBezTo>
                      <a:cubicBezTo>
                        <a:pt x="802937" y="1226846"/>
                        <a:pt x="827779" y="1244887"/>
                        <a:pt x="850697" y="1265253"/>
                      </a:cubicBezTo>
                      <a:cubicBezTo>
                        <a:pt x="853903" y="1268358"/>
                        <a:pt x="856430" y="1270508"/>
                        <a:pt x="856254" y="1273437"/>
                      </a:cubicBezTo>
                      <a:cubicBezTo>
                        <a:pt x="855009" y="1276945"/>
                        <a:pt x="855386" y="1280012"/>
                        <a:pt x="856744" y="1282439"/>
                      </a:cubicBezTo>
                      <a:cubicBezTo>
                        <a:pt x="856153" y="1289944"/>
                        <a:pt x="855625" y="1297487"/>
                        <a:pt x="854833" y="1304980"/>
                      </a:cubicBezTo>
                      <a:cubicBezTo>
                        <a:pt x="853953" y="1313692"/>
                        <a:pt x="854632" y="1325937"/>
                        <a:pt x="844952" y="1329847"/>
                      </a:cubicBezTo>
                      <a:cubicBezTo>
                        <a:pt x="833335" y="1291805"/>
                        <a:pt x="792577" y="1273601"/>
                        <a:pt x="759614" y="1257018"/>
                      </a:cubicBezTo>
                      <a:cubicBezTo>
                        <a:pt x="751405" y="1253435"/>
                        <a:pt x="744817" y="1264008"/>
                        <a:pt x="752499" y="1269200"/>
                      </a:cubicBezTo>
                      <a:cubicBezTo>
                        <a:pt x="774323" y="1285720"/>
                        <a:pt x="800561" y="1298795"/>
                        <a:pt x="817533" y="1320682"/>
                      </a:cubicBezTo>
                      <a:cubicBezTo>
                        <a:pt x="825151" y="1330878"/>
                        <a:pt x="823617" y="1365375"/>
                        <a:pt x="814126" y="1373748"/>
                      </a:cubicBezTo>
                      <a:cubicBezTo>
                        <a:pt x="791107" y="1351458"/>
                        <a:pt x="764693" y="1333078"/>
                        <a:pt x="739990" y="1312737"/>
                      </a:cubicBezTo>
                      <a:cubicBezTo>
                        <a:pt x="733905" y="1307884"/>
                        <a:pt x="725306" y="1315867"/>
                        <a:pt x="731214" y="1321512"/>
                      </a:cubicBezTo>
                      <a:cubicBezTo>
                        <a:pt x="749117" y="1338421"/>
                        <a:pt x="766692" y="1355669"/>
                        <a:pt x="784833" y="1372327"/>
                      </a:cubicBezTo>
                      <a:cubicBezTo>
                        <a:pt x="795507" y="1381215"/>
                        <a:pt x="798914" y="1381781"/>
                        <a:pt x="788932" y="1392341"/>
                      </a:cubicBezTo>
                      <a:cubicBezTo>
                        <a:pt x="749532" y="1392140"/>
                        <a:pt x="738732" y="1359906"/>
                        <a:pt x="722615" y="1368518"/>
                      </a:cubicBezTo>
                      <a:cubicBezTo>
                        <a:pt x="684799" y="1360246"/>
                        <a:pt x="646455" y="1354626"/>
                        <a:pt x="607935" y="1360698"/>
                      </a:cubicBezTo>
                      <a:cubicBezTo>
                        <a:pt x="576015" y="1337000"/>
                        <a:pt x="534503" y="1325598"/>
                        <a:pt x="499139" y="1306614"/>
                      </a:cubicBezTo>
                      <a:cubicBezTo>
                        <a:pt x="464302" y="1289705"/>
                        <a:pt x="429818" y="1271778"/>
                        <a:pt x="395949" y="1253020"/>
                      </a:cubicBezTo>
                      <a:cubicBezTo>
                        <a:pt x="253033" y="1167080"/>
                        <a:pt x="90203" y="1071383"/>
                        <a:pt x="32184" y="905900"/>
                      </a:cubicBezTo>
                      <a:close/>
                      <a:moveTo>
                        <a:pt x="775228" y="3798813"/>
                      </a:moveTo>
                      <a:cubicBezTo>
                        <a:pt x="796701" y="3816313"/>
                        <a:pt x="814289" y="3839999"/>
                        <a:pt x="827238" y="3864275"/>
                      </a:cubicBezTo>
                      <a:cubicBezTo>
                        <a:pt x="829249" y="3868046"/>
                        <a:pt x="832053" y="3870284"/>
                        <a:pt x="835133" y="3871328"/>
                      </a:cubicBezTo>
                      <a:cubicBezTo>
                        <a:pt x="824522" y="3911356"/>
                        <a:pt x="644859" y="3917441"/>
                        <a:pt x="602982" y="3922822"/>
                      </a:cubicBezTo>
                      <a:cubicBezTo>
                        <a:pt x="503564" y="3926807"/>
                        <a:pt x="511296" y="3880291"/>
                        <a:pt x="451831" y="3865519"/>
                      </a:cubicBezTo>
                      <a:cubicBezTo>
                        <a:pt x="442830" y="3858806"/>
                        <a:pt x="429566" y="3856518"/>
                        <a:pt x="419333" y="3852520"/>
                      </a:cubicBezTo>
                      <a:cubicBezTo>
                        <a:pt x="405428" y="3847089"/>
                        <a:pt x="392215" y="3840087"/>
                        <a:pt x="379480" y="3832330"/>
                      </a:cubicBezTo>
                      <a:cubicBezTo>
                        <a:pt x="367864" y="3825252"/>
                        <a:pt x="352551" y="3816049"/>
                        <a:pt x="345335" y="3804119"/>
                      </a:cubicBezTo>
                      <a:cubicBezTo>
                        <a:pt x="331406" y="3769018"/>
                        <a:pt x="363967" y="3720868"/>
                        <a:pt x="371233" y="3685617"/>
                      </a:cubicBezTo>
                      <a:cubicBezTo>
                        <a:pt x="386181" y="3763185"/>
                        <a:pt x="437725" y="3851062"/>
                        <a:pt x="521177" y="3866525"/>
                      </a:cubicBezTo>
                      <a:cubicBezTo>
                        <a:pt x="554442" y="3867128"/>
                        <a:pt x="591089" y="3861434"/>
                        <a:pt x="619740" y="3843669"/>
                      </a:cubicBezTo>
                      <a:cubicBezTo>
                        <a:pt x="632023" y="3834907"/>
                        <a:pt x="640169" y="3821505"/>
                        <a:pt x="648354" y="3809047"/>
                      </a:cubicBezTo>
                      <a:cubicBezTo>
                        <a:pt x="649447" y="3807375"/>
                        <a:pt x="648278" y="3805413"/>
                        <a:pt x="646631" y="3804810"/>
                      </a:cubicBezTo>
                      <a:cubicBezTo>
                        <a:pt x="631608" y="3799304"/>
                        <a:pt x="618030" y="3791836"/>
                        <a:pt x="605635" y="3782897"/>
                      </a:cubicBezTo>
                      <a:cubicBezTo>
                        <a:pt x="648442" y="3771985"/>
                        <a:pt x="690067" y="3753982"/>
                        <a:pt x="735225" y="3760884"/>
                      </a:cubicBezTo>
                      <a:cubicBezTo>
                        <a:pt x="747470" y="3774562"/>
                        <a:pt x="760821" y="3787071"/>
                        <a:pt x="775228" y="3798813"/>
                      </a:cubicBezTo>
                      <a:close/>
                      <a:moveTo>
                        <a:pt x="689652" y="3691840"/>
                      </a:moveTo>
                      <a:cubicBezTo>
                        <a:pt x="662950" y="3689149"/>
                        <a:pt x="636159" y="3687792"/>
                        <a:pt x="609494" y="3691978"/>
                      </a:cubicBezTo>
                      <a:cubicBezTo>
                        <a:pt x="601423" y="3693248"/>
                        <a:pt x="538438" y="3708560"/>
                        <a:pt x="551664" y="3724200"/>
                      </a:cubicBezTo>
                      <a:cubicBezTo>
                        <a:pt x="557874" y="3731542"/>
                        <a:pt x="573501" y="3722817"/>
                        <a:pt x="580529" y="3720604"/>
                      </a:cubicBezTo>
                      <a:cubicBezTo>
                        <a:pt x="619162" y="3706574"/>
                        <a:pt x="660775" y="3708812"/>
                        <a:pt x="700891" y="3713803"/>
                      </a:cubicBezTo>
                      <a:cubicBezTo>
                        <a:pt x="706109" y="3722879"/>
                        <a:pt x="711703" y="3731604"/>
                        <a:pt x="717989" y="3739826"/>
                      </a:cubicBezTo>
                      <a:cubicBezTo>
                        <a:pt x="687615" y="3738443"/>
                        <a:pt x="658097" y="3745886"/>
                        <a:pt x="630037" y="3756987"/>
                      </a:cubicBezTo>
                      <a:cubicBezTo>
                        <a:pt x="617741" y="3761349"/>
                        <a:pt x="603409" y="3764857"/>
                        <a:pt x="592950" y="3772928"/>
                      </a:cubicBezTo>
                      <a:cubicBezTo>
                        <a:pt x="560716" y="3745106"/>
                        <a:pt x="536138" y="3707517"/>
                        <a:pt x="515696" y="3669965"/>
                      </a:cubicBezTo>
                      <a:cubicBezTo>
                        <a:pt x="517129" y="3671146"/>
                        <a:pt x="519027" y="3671826"/>
                        <a:pt x="520838" y="3671549"/>
                      </a:cubicBezTo>
                      <a:cubicBezTo>
                        <a:pt x="545566" y="3667614"/>
                        <a:pt x="568812" y="3657142"/>
                        <a:pt x="593503" y="3652653"/>
                      </a:cubicBezTo>
                      <a:cubicBezTo>
                        <a:pt x="618558" y="3648102"/>
                        <a:pt x="644331" y="3648869"/>
                        <a:pt x="668695" y="3656438"/>
                      </a:cubicBezTo>
                      <a:cubicBezTo>
                        <a:pt x="671536" y="3657317"/>
                        <a:pt x="674025" y="3657016"/>
                        <a:pt x="676024" y="3655960"/>
                      </a:cubicBezTo>
                      <a:cubicBezTo>
                        <a:pt x="679796" y="3668217"/>
                        <a:pt x="684347" y="3680236"/>
                        <a:pt x="689652" y="3691840"/>
                      </a:cubicBezTo>
                      <a:close/>
                      <a:moveTo>
                        <a:pt x="1697283" y="3811209"/>
                      </a:moveTo>
                      <a:cubicBezTo>
                        <a:pt x="1613869" y="3822272"/>
                        <a:pt x="1527953" y="3842136"/>
                        <a:pt x="1443823" y="3830130"/>
                      </a:cubicBezTo>
                      <a:cubicBezTo>
                        <a:pt x="1416919" y="3825114"/>
                        <a:pt x="1390782" y="3816942"/>
                        <a:pt x="1363904" y="3811926"/>
                      </a:cubicBezTo>
                      <a:cubicBezTo>
                        <a:pt x="1337264" y="3806960"/>
                        <a:pt x="1310486" y="3815722"/>
                        <a:pt x="1283796" y="3817985"/>
                      </a:cubicBezTo>
                      <a:cubicBezTo>
                        <a:pt x="1216323" y="3823529"/>
                        <a:pt x="1147756" y="3813422"/>
                        <a:pt x="1084809" y="3788467"/>
                      </a:cubicBezTo>
                      <a:cubicBezTo>
                        <a:pt x="1071471" y="3784896"/>
                        <a:pt x="1063261" y="3776888"/>
                        <a:pt x="1064430" y="3762317"/>
                      </a:cubicBezTo>
                      <a:cubicBezTo>
                        <a:pt x="1062343" y="3736784"/>
                        <a:pt x="1073935" y="3713878"/>
                        <a:pt x="1083301" y="3691060"/>
                      </a:cubicBezTo>
                      <a:cubicBezTo>
                        <a:pt x="1098123" y="3684598"/>
                        <a:pt x="1088707" y="3649171"/>
                        <a:pt x="1089197" y="3635292"/>
                      </a:cubicBezTo>
                      <a:cubicBezTo>
                        <a:pt x="1097281" y="3630942"/>
                        <a:pt x="1105515" y="3626931"/>
                        <a:pt x="1114039" y="3623688"/>
                      </a:cubicBezTo>
                      <a:cubicBezTo>
                        <a:pt x="1178821" y="3766856"/>
                        <a:pt x="1365412" y="3821933"/>
                        <a:pt x="1509812" y="3784104"/>
                      </a:cubicBezTo>
                      <a:cubicBezTo>
                        <a:pt x="1556956" y="3765611"/>
                        <a:pt x="1604641" y="3745484"/>
                        <a:pt x="1649410" y="3721861"/>
                      </a:cubicBezTo>
                      <a:cubicBezTo>
                        <a:pt x="1655507" y="3721710"/>
                        <a:pt x="1661604" y="3721170"/>
                        <a:pt x="1667664" y="3720101"/>
                      </a:cubicBezTo>
                      <a:cubicBezTo>
                        <a:pt x="1676213" y="3718605"/>
                        <a:pt x="1674226" y="3704575"/>
                        <a:pt x="1665615" y="3704977"/>
                      </a:cubicBezTo>
                      <a:cubicBezTo>
                        <a:pt x="1632941" y="3706473"/>
                        <a:pt x="1602743" y="3699383"/>
                        <a:pt x="1572219" y="3688282"/>
                      </a:cubicBezTo>
                      <a:cubicBezTo>
                        <a:pt x="1581346" y="3676703"/>
                        <a:pt x="1592422" y="3666696"/>
                        <a:pt x="1606552" y="3662472"/>
                      </a:cubicBezTo>
                      <a:cubicBezTo>
                        <a:pt x="1642093" y="3675371"/>
                        <a:pt x="1681178" y="3679368"/>
                        <a:pt x="1714431" y="3698188"/>
                      </a:cubicBezTo>
                      <a:cubicBezTo>
                        <a:pt x="1771142" y="3729958"/>
                        <a:pt x="1765736" y="3801730"/>
                        <a:pt x="1697283" y="3811209"/>
                      </a:cubicBezTo>
                      <a:close/>
                    </a:path>
                  </a:pathLst>
                </a:custGeom>
                <a:solidFill>
                  <a:srgbClr val="000000"/>
                </a:solidFill>
                <a:ln w="12553" cap="flat">
                  <a:noFill/>
                  <a:prstDash val="solid"/>
                  <a:miter/>
                </a:ln>
              </p:spPr>
              <p:txBody>
                <a:bodyPr rtlCol="0" anchor="ctr"/>
                <a:lstStyle/>
                <a:p>
                  <a:endParaRPr lang="en-GB"/>
                </a:p>
              </p:txBody>
            </p:sp>
            <p:grpSp>
              <p:nvGrpSpPr>
                <p:cNvPr id="94" name="Graphic 121" descr="Boy wearing backpack">
                  <a:extLst>
                    <a:ext uri="{FF2B5EF4-FFF2-40B4-BE49-F238E27FC236}">
                      <a16:creationId xmlns:a16="http://schemas.microsoft.com/office/drawing/2014/main" id="{E7C589B4-5ACD-714E-AF2C-4FED1AD79BED}"/>
                    </a:ext>
                  </a:extLst>
                </p:cNvPr>
                <p:cNvGrpSpPr/>
                <p:nvPr/>
              </p:nvGrpSpPr>
              <p:grpSpPr>
                <a:xfrm>
                  <a:off x="2941506" y="2907642"/>
                  <a:ext cx="961593" cy="2312070"/>
                  <a:chOff x="2941506" y="2907642"/>
                  <a:chExt cx="961593" cy="2312070"/>
                </a:xfrm>
                <a:solidFill>
                  <a:srgbClr val="FFFFFF"/>
                </a:solidFill>
              </p:grpSpPr>
              <p:sp>
                <p:nvSpPr>
                  <p:cNvPr id="95" name="Free-form: Shape 94">
                    <a:extLst>
                      <a:ext uri="{FF2B5EF4-FFF2-40B4-BE49-F238E27FC236}">
                        <a16:creationId xmlns:a16="http://schemas.microsoft.com/office/drawing/2014/main" id="{BA709AAB-3D06-28A1-68FA-F7CFF96BE377}"/>
                      </a:ext>
                    </a:extLst>
                  </p:cNvPr>
                  <p:cNvSpPr/>
                  <p:nvPr/>
                </p:nvSpPr>
                <p:spPr>
                  <a:xfrm>
                    <a:off x="2941506" y="3936997"/>
                    <a:ext cx="170248" cy="31521"/>
                  </a:xfrm>
                  <a:custGeom>
                    <a:avLst/>
                    <a:gdLst>
                      <a:gd name="connsiteX0" fmla="*/ 5601 w 170248"/>
                      <a:gd name="connsiteY0" fmla="*/ 30676 h 31521"/>
                      <a:gd name="connsiteX1" fmla="*/ 49993 w 170248"/>
                      <a:gd name="connsiteY1" fmla="*/ 28816 h 31521"/>
                      <a:gd name="connsiteX2" fmla="*/ 95679 w 170248"/>
                      <a:gd name="connsiteY2" fmla="*/ 24089 h 31521"/>
                      <a:gd name="connsiteX3" fmla="*/ 139667 w 170248"/>
                      <a:gd name="connsiteY3" fmla="*/ 22693 h 31521"/>
                      <a:gd name="connsiteX4" fmla="*/ 170242 w 170248"/>
                      <a:gd name="connsiteY4" fmla="*/ 12724 h 31521"/>
                      <a:gd name="connsiteX5" fmla="*/ 139667 w 170248"/>
                      <a:gd name="connsiteY5" fmla="*/ 26 h 31521"/>
                      <a:gd name="connsiteX6" fmla="*/ 51690 w 170248"/>
                      <a:gd name="connsiteY6" fmla="*/ 7230 h 31521"/>
                      <a:gd name="connsiteX7" fmla="*/ 5614 w 170248"/>
                      <a:gd name="connsiteY7" fmla="*/ 15515 h 31521"/>
                      <a:gd name="connsiteX8" fmla="*/ 5601 w 170248"/>
                      <a:gd name="connsiteY8" fmla="*/ 30676 h 3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48" h="31521">
                        <a:moveTo>
                          <a:pt x="5601" y="30676"/>
                        </a:moveTo>
                        <a:cubicBezTo>
                          <a:pt x="20373" y="32763"/>
                          <a:pt x="35271" y="30538"/>
                          <a:pt x="49993" y="28816"/>
                        </a:cubicBezTo>
                        <a:cubicBezTo>
                          <a:pt x="65192" y="27030"/>
                          <a:pt x="80416" y="25270"/>
                          <a:pt x="95679" y="24089"/>
                        </a:cubicBezTo>
                        <a:cubicBezTo>
                          <a:pt x="110325" y="22957"/>
                          <a:pt x="124983" y="22379"/>
                          <a:pt x="139667" y="22693"/>
                        </a:cubicBezTo>
                        <a:cubicBezTo>
                          <a:pt x="148191" y="22869"/>
                          <a:pt x="169802" y="26880"/>
                          <a:pt x="170242" y="12724"/>
                        </a:cubicBezTo>
                        <a:cubicBezTo>
                          <a:pt x="170682" y="-1382"/>
                          <a:pt x="148455" y="164"/>
                          <a:pt x="139667" y="26"/>
                        </a:cubicBezTo>
                        <a:cubicBezTo>
                          <a:pt x="110186" y="-351"/>
                          <a:pt x="80856" y="3421"/>
                          <a:pt x="51690" y="7230"/>
                        </a:cubicBezTo>
                        <a:cubicBezTo>
                          <a:pt x="36465" y="9241"/>
                          <a:pt x="20122" y="10285"/>
                          <a:pt x="5614" y="15515"/>
                        </a:cubicBezTo>
                        <a:cubicBezTo>
                          <a:pt x="-823" y="17828"/>
                          <a:pt x="-2847" y="29482"/>
                          <a:pt x="5601" y="30676"/>
                        </a:cubicBezTo>
                        <a:close/>
                      </a:path>
                    </a:pathLst>
                  </a:custGeom>
                  <a:solidFill>
                    <a:srgbClr val="FFFFFF"/>
                  </a:solidFill>
                  <a:ln w="12553"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2181E44F-A524-B1F8-AADF-702ECDCA9E97}"/>
                      </a:ext>
                    </a:extLst>
                  </p:cNvPr>
                  <p:cNvSpPr/>
                  <p:nvPr/>
                </p:nvSpPr>
                <p:spPr>
                  <a:xfrm>
                    <a:off x="3008680" y="4351531"/>
                    <a:ext cx="256203" cy="54521"/>
                  </a:xfrm>
                  <a:custGeom>
                    <a:avLst/>
                    <a:gdLst>
                      <a:gd name="connsiteX0" fmla="*/ 784 w 256203"/>
                      <a:gd name="connsiteY0" fmla="*/ 4901 h 54521"/>
                      <a:gd name="connsiteX1" fmla="*/ 213864 w 256203"/>
                      <a:gd name="connsiteY1" fmla="*/ 44200 h 54521"/>
                      <a:gd name="connsiteX2" fmla="*/ 243986 w 256203"/>
                      <a:gd name="connsiteY2" fmla="*/ 54094 h 54521"/>
                      <a:gd name="connsiteX3" fmla="*/ 251730 w 256203"/>
                      <a:gd name="connsiteY3" fmla="*/ 35727 h 54521"/>
                      <a:gd name="connsiteX4" fmla="*/ 192655 w 256203"/>
                      <a:gd name="connsiteY4" fmla="*/ 18881 h 54521"/>
                      <a:gd name="connsiteX5" fmla="*/ 3537 w 256203"/>
                      <a:gd name="connsiteY5" fmla="*/ 161 h 54521"/>
                      <a:gd name="connsiteX6" fmla="*/ 784 w 256203"/>
                      <a:gd name="connsiteY6" fmla="*/ 4901 h 54521"/>
                      <a:gd name="connsiteX7" fmla="*/ 784 w 256203"/>
                      <a:gd name="connsiteY7" fmla="*/ 4901 h 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203" h="54521">
                        <a:moveTo>
                          <a:pt x="784" y="4901"/>
                        </a:moveTo>
                        <a:cubicBezTo>
                          <a:pt x="58979" y="58293"/>
                          <a:pt x="143989" y="26600"/>
                          <a:pt x="213864" y="44200"/>
                        </a:cubicBezTo>
                        <a:cubicBezTo>
                          <a:pt x="224210" y="46714"/>
                          <a:pt x="233765" y="51353"/>
                          <a:pt x="243986" y="54094"/>
                        </a:cubicBezTo>
                        <a:cubicBezTo>
                          <a:pt x="255690" y="57237"/>
                          <a:pt x="260430" y="42239"/>
                          <a:pt x="251730" y="35727"/>
                        </a:cubicBezTo>
                        <a:cubicBezTo>
                          <a:pt x="235915" y="23871"/>
                          <a:pt x="211751" y="20955"/>
                          <a:pt x="192655" y="18881"/>
                        </a:cubicBezTo>
                        <a:cubicBezTo>
                          <a:pt x="129381" y="13663"/>
                          <a:pt x="64259" y="23419"/>
                          <a:pt x="3537" y="161"/>
                        </a:cubicBezTo>
                        <a:cubicBezTo>
                          <a:pt x="809" y="-832"/>
                          <a:pt x="-1165" y="3015"/>
                          <a:pt x="784" y="4901"/>
                        </a:cubicBezTo>
                        <a:lnTo>
                          <a:pt x="784" y="4901"/>
                        </a:lnTo>
                        <a:close/>
                      </a:path>
                    </a:pathLst>
                  </a:custGeom>
                  <a:solidFill>
                    <a:srgbClr val="FFFFFF"/>
                  </a:solidFill>
                  <a:ln w="12553"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97C02BCB-7D7B-0F48-5AF6-E21CC2F40327}"/>
                      </a:ext>
                    </a:extLst>
                  </p:cNvPr>
                  <p:cNvSpPr/>
                  <p:nvPr/>
                </p:nvSpPr>
                <p:spPr>
                  <a:xfrm>
                    <a:off x="3420255" y="2907642"/>
                    <a:ext cx="85599" cy="31642"/>
                  </a:xfrm>
                  <a:custGeom>
                    <a:avLst/>
                    <a:gdLst>
                      <a:gd name="connsiteX0" fmla="*/ 6303 w 85599"/>
                      <a:gd name="connsiteY0" fmla="*/ 21373 h 31642"/>
                      <a:gd name="connsiteX1" fmla="*/ 65391 w 85599"/>
                      <a:gd name="connsiteY1" fmla="*/ 26778 h 31642"/>
                      <a:gd name="connsiteX2" fmla="*/ 85518 w 85599"/>
                      <a:gd name="connsiteY2" fmla="*/ 25106 h 31642"/>
                      <a:gd name="connsiteX3" fmla="*/ 51536 w 85599"/>
                      <a:gd name="connsiteY3" fmla="*/ 1459 h 31642"/>
                      <a:gd name="connsiteX4" fmla="*/ 2959 w 85599"/>
                      <a:gd name="connsiteY4" fmla="*/ 8989 h 31642"/>
                      <a:gd name="connsiteX5" fmla="*/ 6303 w 85599"/>
                      <a:gd name="connsiteY5" fmla="*/ 21373 h 3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99" h="31642">
                        <a:moveTo>
                          <a:pt x="6303" y="21373"/>
                        </a:moveTo>
                        <a:cubicBezTo>
                          <a:pt x="26204" y="19298"/>
                          <a:pt x="47300" y="15338"/>
                          <a:pt x="65391" y="26778"/>
                        </a:cubicBezTo>
                        <a:cubicBezTo>
                          <a:pt x="71362" y="30952"/>
                          <a:pt x="84173" y="35956"/>
                          <a:pt x="85518" y="25106"/>
                        </a:cubicBezTo>
                        <a:cubicBezTo>
                          <a:pt x="87203" y="10423"/>
                          <a:pt x="62197" y="3319"/>
                          <a:pt x="51536" y="1459"/>
                        </a:cubicBezTo>
                        <a:cubicBezTo>
                          <a:pt x="36136" y="-1219"/>
                          <a:pt x="15895" y="-1005"/>
                          <a:pt x="2959" y="8989"/>
                        </a:cubicBezTo>
                        <a:cubicBezTo>
                          <a:pt x="-1693" y="12560"/>
                          <a:pt x="-1064" y="21838"/>
                          <a:pt x="6303" y="21373"/>
                        </a:cubicBezTo>
                        <a:close/>
                      </a:path>
                    </a:pathLst>
                  </a:custGeom>
                  <a:solidFill>
                    <a:srgbClr val="FFFFFF"/>
                  </a:solidFill>
                  <a:ln w="12553"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A7F0DD00-88CB-146A-AE46-B1FCA4FC605D}"/>
                      </a:ext>
                    </a:extLst>
                  </p:cNvPr>
                  <p:cNvSpPr/>
                  <p:nvPr/>
                </p:nvSpPr>
                <p:spPr>
                  <a:xfrm>
                    <a:off x="3677276" y="4582615"/>
                    <a:ext cx="225823" cy="637097"/>
                  </a:xfrm>
                  <a:custGeom>
                    <a:avLst/>
                    <a:gdLst>
                      <a:gd name="connsiteX0" fmla="*/ 210819 w 225823"/>
                      <a:gd name="connsiteY0" fmla="*/ 5301 h 637097"/>
                      <a:gd name="connsiteX1" fmla="*/ 139110 w 225823"/>
                      <a:gd name="connsiteY1" fmla="*/ 214069 h 637097"/>
                      <a:gd name="connsiteX2" fmla="*/ 48077 w 225823"/>
                      <a:gd name="connsiteY2" fmla="*/ 470886 h 637097"/>
                      <a:gd name="connsiteX3" fmla="*/ 103 w 225823"/>
                      <a:gd name="connsiteY3" fmla="*/ 625570 h 637097"/>
                      <a:gd name="connsiteX4" fmla="*/ 16396 w 225823"/>
                      <a:gd name="connsiteY4" fmla="*/ 632446 h 637097"/>
                      <a:gd name="connsiteX5" fmla="*/ 116191 w 225823"/>
                      <a:gd name="connsiteY5" fmla="*/ 358595 h 637097"/>
                      <a:gd name="connsiteX6" fmla="*/ 159903 w 225823"/>
                      <a:gd name="connsiteY6" fmla="*/ 229457 h 637097"/>
                      <a:gd name="connsiteX7" fmla="*/ 204043 w 225823"/>
                      <a:gd name="connsiteY7" fmla="*/ 124646 h 637097"/>
                      <a:gd name="connsiteX8" fmla="*/ 223379 w 225823"/>
                      <a:gd name="connsiteY8" fmla="*/ 62139 h 637097"/>
                      <a:gd name="connsiteX9" fmla="*/ 221480 w 225823"/>
                      <a:gd name="connsiteY9" fmla="*/ 3868 h 637097"/>
                      <a:gd name="connsiteX10" fmla="*/ 210819 w 225823"/>
                      <a:gd name="connsiteY10" fmla="*/ 5301 h 637097"/>
                      <a:gd name="connsiteX11" fmla="*/ 210819 w 225823"/>
                      <a:gd name="connsiteY11" fmla="*/ 5301 h 63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23" h="637097">
                        <a:moveTo>
                          <a:pt x="210819" y="5301"/>
                        </a:moveTo>
                        <a:cubicBezTo>
                          <a:pt x="207450" y="80229"/>
                          <a:pt x="165875" y="145880"/>
                          <a:pt x="139110" y="214069"/>
                        </a:cubicBezTo>
                        <a:cubicBezTo>
                          <a:pt x="110031" y="300085"/>
                          <a:pt x="79456" y="385649"/>
                          <a:pt x="48077" y="470886"/>
                        </a:cubicBezTo>
                        <a:cubicBezTo>
                          <a:pt x="30715" y="521940"/>
                          <a:pt x="9167" y="572165"/>
                          <a:pt x="103" y="625570"/>
                        </a:cubicBezTo>
                        <a:cubicBezTo>
                          <a:pt x="-1280" y="634634"/>
                          <a:pt x="11631" y="642391"/>
                          <a:pt x="16396" y="632446"/>
                        </a:cubicBezTo>
                        <a:cubicBezTo>
                          <a:pt x="54589" y="543249"/>
                          <a:pt x="81166" y="449137"/>
                          <a:pt x="116191" y="358595"/>
                        </a:cubicBezTo>
                        <a:cubicBezTo>
                          <a:pt x="131403" y="315775"/>
                          <a:pt x="144616" y="272226"/>
                          <a:pt x="159903" y="229457"/>
                        </a:cubicBezTo>
                        <a:cubicBezTo>
                          <a:pt x="172651" y="193765"/>
                          <a:pt x="189975" y="159834"/>
                          <a:pt x="204043" y="124646"/>
                        </a:cubicBezTo>
                        <a:cubicBezTo>
                          <a:pt x="212152" y="104367"/>
                          <a:pt x="219456" y="83674"/>
                          <a:pt x="223379" y="62139"/>
                        </a:cubicBezTo>
                        <a:cubicBezTo>
                          <a:pt x="227087" y="41772"/>
                          <a:pt x="226672" y="23807"/>
                          <a:pt x="221480" y="3868"/>
                        </a:cubicBezTo>
                        <a:cubicBezTo>
                          <a:pt x="219946" y="-2066"/>
                          <a:pt x="210769" y="-846"/>
                          <a:pt x="210819" y="5301"/>
                        </a:cubicBezTo>
                        <a:lnTo>
                          <a:pt x="210819" y="5301"/>
                        </a:lnTo>
                        <a:close/>
                      </a:path>
                    </a:pathLst>
                  </a:custGeom>
                  <a:solidFill>
                    <a:srgbClr val="FFFFFF"/>
                  </a:solidFill>
                  <a:ln w="12553" cap="flat">
                    <a:noFill/>
                    <a:prstDash val="solid"/>
                    <a:miter/>
                  </a:ln>
                </p:spPr>
                <p:txBody>
                  <a:bodyPr rtlCol="0" anchor="ctr"/>
                  <a:lstStyle/>
                  <a:p>
                    <a:endParaRPr lang="en-GB"/>
                  </a:p>
                </p:txBody>
              </p:sp>
            </p:grpSp>
          </p:grpSp>
        </p:grpSp>
        <p:grpSp>
          <p:nvGrpSpPr>
            <p:cNvPr id="51" name="Graphic 121" descr="Boy wearing backpack">
              <a:extLst>
                <a:ext uri="{FF2B5EF4-FFF2-40B4-BE49-F238E27FC236}">
                  <a16:creationId xmlns:a16="http://schemas.microsoft.com/office/drawing/2014/main" id="{06E8A75C-B93F-F9F4-3709-24FC9939F923}"/>
                </a:ext>
              </a:extLst>
            </p:cNvPr>
            <p:cNvGrpSpPr/>
            <p:nvPr/>
          </p:nvGrpSpPr>
          <p:grpSpPr>
            <a:xfrm>
              <a:off x="3489552" y="2111450"/>
              <a:ext cx="681272" cy="842119"/>
              <a:chOff x="3489552" y="2111450"/>
              <a:chExt cx="681272" cy="842119"/>
            </a:xfrm>
          </p:grpSpPr>
          <p:sp>
            <p:nvSpPr>
              <p:cNvPr id="85" name="Free-form: Shape 84">
                <a:extLst>
                  <a:ext uri="{FF2B5EF4-FFF2-40B4-BE49-F238E27FC236}">
                    <a16:creationId xmlns:a16="http://schemas.microsoft.com/office/drawing/2014/main" id="{617376DD-9319-E08E-24E7-A27EF19058C3}"/>
                  </a:ext>
                </a:extLst>
              </p:cNvPr>
              <p:cNvSpPr/>
              <p:nvPr/>
            </p:nvSpPr>
            <p:spPr>
              <a:xfrm>
                <a:off x="3501738" y="2148293"/>
                <a:ext cx="648876" cy="785285"/>
              </a:xfrm>
              <a:custGeom>
                <a:avLst/>
                <a:gdLst>
                  <a:gd name="connsiteX0" fmla="*/ 344441 w 648876"/>
                  <a:gd name="connsiteY0" fmla="*/ 721 h 785285"/>
                  <a:gd name="connsiteX1" fmla="*/ 593489 w 648876"/>
                  <a:gd name="connsiteY1" fmla="*/ 132424 h 785285"/>
                  <a:gd name="connsiteX2" fmla="*/ 642647 w 648876"/>
                  <a:gd name="connsiteY2" fmla="*/ 502424 h 785285"/>
                  <a:gd name="connsiteX3" fmla="*/ 653457 w 648876"/>
                  <a:gd name="connsiteY3" fmla="*/ 608329 h 785285"/>
                  <a:gd name="connsiteX4" fmla="*/ 425906 w 648876"/>
                  <a:gd name="connsiteY4" fmla="*/ 786007 h 785285"/>
                  <a:gd name="connsiteX5" fmla="*/ 80813 w 648876"/>
                  <a:gd name="connsiteY5" fmla="*/ 581086 h 785285"/>
                  <a:gd name="connsiteX6" fmla="*/ 5382 w 648876"/>
                  <a:gd name="connsiteY6" fmla="*/ 481052 h 785285"/>
                  <a:gd name="connsiteX7" fmla="*/ 54159 w 648876"/>
                  <a:gd name="connsiteY7" fmla="*/ 397550 h 785285"/>
                  <a:gd name="connsiteX8" fmla="*/ 80813 w 648876"/>
                  <a:gd name="connsiteY8" fmla="*/ 92998 h 785285"/>
                  <a:gd name="connsiteX9" fmla="*/ 344441 w 648876"/>
                  <a:gd name="connsiteY9" fmla="*/ 721 h 78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876" h="785285">
                    <a:moveTo>
                      <a:pt x="344441" y="721"/>
                    </a:moveTo>
                    <a:cubicBezTo>
                      <a:pt x="448158" y="721"/>
                      <a:pt x="555399" y="81118"/>
                      <a:pt x="593489" y="132424"/>
                    </a:cubicBezTo>
                    <a:cubicBezTo>
                      <a:pt x="625422" y="175557"/>
                      <a:pt x="642647" y="370609"/>
                      <a:pt x="642647" y="502424"/>
                    </a:cubicBezTo>
                    <a:cubicBezTo>
                      <a:pt x="642647" y="529994"/>
                      <a:pt x="657858" y="581966"/>
                      <a:pt x="653457" y="608329"/>
                    </a:cubicBezTo>
                    <a:cubicBezTo>
                      <a:pt x="637116" y="704969"/>
                      <a:pt x="566209" y="786007"/>
                      <a:pt x="425906" y="786007"/>
                    </a:cubicBezTo>
                    <a:cubicBezTo>
                      <a:pt x="285731" y="786007"/>
                      <a:pt x="185034" y="730389"/>
                      <a:pt x="80813" y="581086"/>
                    </a:cubicBezTo>
                    <a:cubicBezTo>
                      <a:pt x="55541" y="578584"/>
                      <a:pt x="5634" y="542290"/>
                      <a:pt x="5382" y="481052"/>
                    </a:cubicBezTo>
                    <a:cubicBezTo>
                      <a:pt x="5002" y="419827"/>
                      <a:pt x="54159" y="397550"/>
                      <a:pt x="54159" y="397550"/>
                    </a:cubicBezTo>
                    <a:cubicBezTo>
                      <a:pt x="54159" y="397550"/>
                      <a:pt x="36683" y="155907"/>
                      <a:pt x="80813" y="92998"/>
                    </a:cubicBezTo>
                    <a:cubicBezTo>
                      <a:pt x="124937" y="30101"/>
                      <a:pt x="240723" y="721"/>
                      <a:pt x="344441" y="721"/>
                    </a:cubicBezTo>
                    <a:close/>
                  </a:path>
                </a:pathLst>
              </a:custGeom>
              <a:solidFill>
                <a:srgbClr val="FFFFFF"/>
              </a:solidFill>
              <a:ln w="12553"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F402CADE-1AA5-401D-26F6-9F538D7EBF6B}"/>
                  </a:ext>
                </a:extLst>
              </p:cNvPr>
              <p:cNvSpPr/>
              <p:nvPr/>
            </p:nvSpPr>
            <p:spPr>
              <a:xfrm>
                <a:off x="3489552" y="2111450"/>
                <a:ext cx="681272" cy="842119"/>
              </a:xfrm>
              <a:custGeom>
                <a:avLst/>
                <a:gdLst>
                  <a:gd name="connsiteX0" fmla="*/ 445513 w 681272"/>
                  <a:gd name="connsiteY0" fmla="*/ 842663 h 842119"/>
                  <a:gd name="connsiteX1" fmla="*/ 289618 w 681272"/>
                  <a:gd name="connsiteY1" fmla="*/ 766654 h 842119"/>
                  <a:gd name="connsiteX2" fmla="*/ 644268 w 681272"/>
                  <a:gd name="connsiteY2" fmla="*/ 677998 h 842119"/>
                  <a:gd name="connsiteX3" fmla="*/ 639621 w 681272"/>
                  <a:gd name="connsiteY3" fmla="*/ 596242 h 842119"/>
                  <a:gd name="connsiteX4" fmla="*/ 637731 w 681272"/>
                  <a:gd name="connsiteY4" fmla="*/ 566649 h 842119"/>
                  <a:gd name="connsiteX5" fmla="*/ 615355 w 681272"/>
                  <a:gd name="connsiteY5" fmla="*/ 225890 h 842119"/>
                  <a:gd name="connsiteX6" fmla="*/ 602029 w 681272"/>
                  <a:gd name="connsiteY6" fmla="*/ 225688 h 842119"/>
                  <a:gd name="connsiteX7" fmla="*/ 513774 w 681272"/>
                  <a:gd name="connsiteY7" fmla="*/ 198747 h 842119"/>
                  <a:gd name="connsiteX8" fmla="*/ 510379 w 681272"/>
                  <a:gd name="connsiteY8" fmla="*/ 235771 h 842119"/>
                  <a:gd name="connsiteX9" fmla="*/ 500324 w 681272"/>
                  <a:gd name="connsiteY9" fmla="*/ 245439 h 842119"/>
                  <a:gd name="connsiteX10" fmla="*/ 412573 w 681272"/>
                  <a:gd name="connsiteY10" fmla="*/ 193505 h 842119"/>
                  <a:gd name="connsiteX11" fmla="*/ 403396 w 681272"/>
                  <a:gd name="connsiteY11" fmla="*/ 240712 h 842119"/>
                  <a:gd name="connsiteX12" fmla="*/ 400002 w 681272"/>
                  <a:gd name="connsiteY12" fmla="*/ 245753 h 842119"/>
                  <a:gd name="connsiteX13" fmla="*/ 389437 w 681272"/>
                  <a:gd name="connsiteY13" fmla="*/ 246332 h 842119"/>
                  <a:gd name="connsiteX14" fmla="*/ 338904 w 681272"/>
                  <a:gd name="connsiteY14" fmla="*/ 202053 h 842119"/>
                  <a:gd name="connsiteX15" fmla="*/ 307598 w 681272"/>
                  <a:gd name="connsiteY15" fmla="*/ 244634 h 842119"/>
                  <a:gd name="connsiteX16" fmla="*/ 283964 w 681272"/>
                  <a:gd name="connsiteY16" fmla="*/ 224067 h 842119"/>
                  <a:gd name="connsiteX17" fmla="*/ 202873 w 681272"/>
                  <a:gd name="connsiteY17" fmla="*/ 351771 h 842119"/>
                  <a:gd name="connsiteX18" fmla="*/ 186655 w 681272"/>
                  <a:gd name="connsiteY18" fmla="*/ 345046 h 842119"/>
                  <a:gd name="connsiteX19" fmla="*/ 185526 w 681272"/>
                  <a:gd name="connsiteY19" fmla="*/ 332587 h 842119"/>
                  <a:gd name="connsiteX20" fmla="*/ 150702 w 681272"/>
                  <a:gd name="connsiteY20" fmla="*/ 397721 h 842119"/>
                  <a:gd name="connsiteX21" fmla="*/ 162518 w 681272"/>
                  <a:gd name="connsiteY21" fmla="*/ 448298 h 842119"/>
                  <a:gd name="connsiteX22" fmla="*/ 162518 w 681272"/>
                  <a:gd name="connsiteY22" fmla="*/ 448310 h 842119"/>
                  <a:gd name="connsiteX23" fmla="*/ 164028 w 681272"/>
                  <a:gd name="connsiteY23" fmla="*/ 479325 h 842119"/>
                  <a:gd name="connsiteX24" fmla="*/ 135994 w 681272"/>
                  <a:gd name="connsiteY24" fmla="*/ 488113 h 842119"/>
                  <a:gd name="connsiteX25" fmla="*/ 114496 w 681272"/>
                  <a:gd name="connsiteY25" fmla="*/ 471467 h 842119"/>
                  <a:gd name="connsiteX26" fmla="*/ 114496 w 681272"/>
                  <a:gd name="connsiteY26" fmla="*/ 471467 h 842119"/>
                  <a:gd name="connsiteX27" fmla="*/ 108210 w 681272"/>
                  <a:gd name="connsiteY27" fmla="*/ 461121 h 842119"/>
                  <a:gd name="connsiteX28" fmla="*/ 106326 w 681272"/>
                  <a:gd name="connsiteY28" fmla="*/ 458958 h 842119"/>
                  <a:gd name="connsiteX29" fmla="*/ 92367 w 681272"/>
                  <a:gd name="connsiteY29" fmla="*/ 446701 h 842119"/>
                  <a:gd name="connsiteX30" fmla="*/ 76400 w 681272"/>
                  <a:gd name="connsiteY30" fmla="*/ 589668 h 842119"/>
                  <a:gd name="connsiteX31" fmla="*/ 111102 w 681272"/>
                  <a:gd name="connsiteY31" fmla="*/ 612800 h 842119"/>
                  <a:gd name="connsiteX32" fmla="*/ 119775 w 681272"/>
                  <a:gd name="connsiteY32" fmla="*/ 624894 h 842119"/>
                  <a:gd name="connsiteX33" fmla="*/ 188540 w 681272"/>
                  <a:gd name="connsiteY33" fmla="*/ 699985 h 842119"/>
                  <a:gd name="connsiteX34" fmla="*/ 221479 w 681272"/>
                  <a:gd name="connsiteY34" fmla="*/ 734093 h 842119"/>
                  <a:gd name="connsiteX35" fmla="*/ 213309 w 681272"/>
                  <a:gd name="connsiteY35" fmla="*/ 754082 h 842119"/>
                  <a:gd name="connsiteX36" fmla="*/ 178988 w 681272"/>
                  <a:gd name="connsiteY36" fmla="*/ 739561 h 842119"/>
                  <a:gd name="connsiteX37" fmla="*/ 130463 w 681272"/>
                  <a:gd name="connsiteY37" fmla="*/ 682272 h 842119"/>
                  <a:gd name="connsiteX38" fmla="*/ 73509 w 681272"/>
                  <a:gd name="connsiteY38" fmla="*/ 662949 h 842119"/>
                  <a:gd name="connsiteX39" fmla="*/ 66720 w 681272"/>
                  <a:gd name="connsiteY39" fmla="*/ 663729 h 842119"/>
                  <a:gd name="connsiteX40" fmla="*/ 38433 w 681272"/>
                  <a:gd name="connsiteY40" fmla="*/ 658071 h 842119"/>
                  <a:gd name="connsiteX41" fmla="*/ 49501 w 681272"/>
                  <a:gd name="connsiteY41" fmla="*/ 611455 h 842119"/>
                  <a:gd name="connsiteX42" fmla="*/ 33283 w 681272"/>
                  <a:gd name="connsiteY42" fmla="*/ 439661 h 842119"/>
                  <a:gd name="connsiteX43" fmla="*/ 72631 w 681272"/>
                  <a:gd name="connsiteY43" fmla="*/ 131752 h 842119"/>
                  <a:gd name="connsiteX44" fmla="*/ 82434 w 681272"/>
                  <a:gd name="connsiteY44" fmla="*/ 74613 h 842119"/>
                  <a:gd name="connsiteX45" fmla="*/ 136116 w 681272"/>
                  <a:gd name="connsiteY45" fmla="*/ 53216 h 842119"/>
                  <a:gd name="connsiteX46" fmla="*/ 507114 w 681272"/>
                  <a:gd name="connsiteY46" fmla="*/ 13841 h 842119"/>
                  <a:gd name="connsiteX47" fmla="*/ 515910 w 681272"/>
                  <a:gd name="connsiteY47" fmla="*/ 21861 h 842119"/>
                  <a:gd name="connsiteX48" fmla="*/ 607185 w 681272"/>
                  <a:gd name="connsiteY48" fmla="*/ 27154 h 842119"/>
                  <a:gd name="connsiteX49" fmla="*/ 616233 w 681272"/>
                  <a:gd name="connsiteY49" fmla="*/ 54222 h 842119"/>
                  <a:gd name="connsiteX50" fmla="*/ 655839 w 681272"/>
                  <a:gd name="connsiteY50" fmla="*/ 93936 h 842119"/>
                  <a:gd name="connsiteX51" fmla="*/ 659486 w 681272"/>
                  <a:gd name="connsiteY51" fmla="*/ 175200 h 842119"/>
                  <a:gd name="connsiteX52" fmla="*/ 642384 w 681272"/>
                  <a:gd name="connsiteY52" fmla="*/ 212475 h 842119"/>
                  <a:gd name="connsiteX53" fmla="*/ 638737 w 681272"/>
                  <a:gd name="connsiteY53" fmla="*/ 259796 h 842119"/>
                  <a:gd name="connsiteX54" fmla="*/ 668786 w 681272"/>
                  <a:gd name="connsiteY54" fmla="*/ 577297 h 842119"/>
                  <a:gd name="connsiteX55" fmla="*/ 445513 w 681272"/>
                  <a:gd name="connsiteY55" fmla="*/ 842663 h 842119"/>
                  <a:gd name="connsiteX56" fmla="*/ 110721 w 681272"/>
                  <a:gd name="connsiteY56" fmla="*/ 532529 h 842119"/>
                  <a:gd name="connsiteX57" fmla="*/ 61569 w 681272"/>
                  <a:gd name="connsiteY57" fmla="*/ 496134 h 842119"/>
                  <a:gd name="connsiteX58" fmla="*/ 59930 w 681272"/>
                  <a:gd name="connsiteY58" fmla="*/ 497579 h 842119"/>
                  <a:gd name="connsiteX59" fmla="*/ 63202 w 681272"/>
                  <a:gd name="connsiteY59" fmla="*/ 483989 h 842119"/>
                  <a:gd name="connsiteX60" fmla="*/ 103306 w 681272"/>
                  <a:gd name="connsiteY60" fmla="*/ 491356 h 842119"/>
                  <a:gd name="connsiteX61" fmla="*/ 122918 w 681272"/>
                  <a:gd name="connsiteY61" fmla="*/ 510968 h 842119"/>
                  <a:gd name="connsiteX62" fmla="*/ 110721 w 681272"/>
                  <a:gd name="connsiteY62" fmla="*/ 532529 h 84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81272" h="842119">
                    <a:moveTo>
                      <a:pt x="445513" y="842663"/>
                    </a:moveTo>
                    <a:cubicBezTo>
                      <a:pt x="388437" y="843795"/>
                      <a:pt x="311999" y="817947"/>
                      <a:pt x="289618" y="766654"/>
                    </a:cubicBezTo>
                    <a:cubicBezTo>
                      <a:pt x="392206" y="847440"/>
                      <a:pt x="607688" y="817947"/>
                      <a:pt x="644268" y="677998"/>
                    </a:cubicBezTo>
                    <a:cubicBezTo>
                      <a:pt x="651438" y="651232"/>
                      <a:pt x="650554" y="621612"/>
                      <a:pt x="639621" y="596242"/>
                    </a:cubicBezTo>
                    <a:cubicBezTo>
                      <a:pt x="636853" y="586965"/>
                      <a:pt x="629308" y="575185"/>
                      <a:pt x="637731" y="566649"/>
                    </a:cubicBezTo>
                    <a:cubicBezTo>
                      <a:pt x="653826" y="453138"/>
                      <a:pt x="634213" y="338232"/>
                      <a:pt x="615355" y="225890"/>
                    </a:cubicBezTo>
                    <a:cubicBezTo>
                      <a:pt x="611586" y="229623"/>
                      <a:pt x="605927" y="228580"/>
                      <a:pt x="602029" y="225688"/>
                    </a:cubicBezTo>
                    <a:cubicBezTo>
                      <a:pt x="570599" y="228605"/>
                      <a:pt x="538666" y="217731"/>
                      <a:pt x="513774" y="198747"/>
                    </a:cubicBezTo>
                    <a:cubicBezTo>
                      <a:pt x="511386" y="210942"/>
                      <a:pt x="510257" y="223350"/>
                      <a:pt x="510379" y="235771"/>
                    </a:cubicBezTo>
                    <a:cubicBezTo>
                      <a:pt x="510508" y="241114"/>
                      <a:pt x="505604" y="245602"/>
                      <a:pt x="500324" y="245439"/>
                    </a:cubicBezTo>
                    <a:cubicBezTo>
                      <a:pt x="468895" y="233294"/>
                      <a:pt x="440479" y="212538"/>
                      <a:pt x="412573" y="193505"/>
                    </a:cubicBezTo>
                    <a:cubicBezTo>
                      <a:pt x="409553" y="209094"/>
                      <a:pt x="406410" y="224884"/>
                      <a:pt x="403396" y="240712"/>
                    </a:cubicBezTo>
                    <a:cubicBezTo>
                      <a:pt x="402893" y="242774"/>
                      <a:pt x="401763" y="244584"/>
                      <a:pt x="400002" y="245753"/>
                    </a:cubicBezTo>
                    <a:cubicBezTo>
                      <a:pt x="396859" y="247840"/>
                      <a:pt x="392709" y="248192"/>
                      <a:pt x="389437" y="246332"/>
                    </a:cubicBezTo>
                    <a:cubicBezTo>
                      <a:pt x="369953" y="234966"/>
                      <a:pt x="352728" y="219930"/>
                      <a:pt x="338904" y="202053"/>
                    </a:cubicBezTo>
                    <a:cubicBezTo>
                      <a:pt x="329095" y="217542"/>
                      <a:pt x="325449" y="237921"/>
                      <a:pt x="307598" y="244634"/>
                    </a:cubicBezTo>
                    <a:cubicBezTo>
                      <a:pt x="294400" y="248456"/>
                      <a:pt x="286352" y="235318"/>
                      <a:pt x="283964" y="224067"/>
                    </a:cubicBezTo>
                    <a:cubicBezTo>
                      <a:pt x="264603" y="270872"/>
                      <a:pt x="234555" y="313012"/>
                      <a:pt x="202873" y="351771"/>
                    </a:cubicBezTo>
                    <a:cubicBezTo>
                      <a:pt x="197846" y="358748"/>
                      <a:pt x="187410" y="352513"/>
                      <a:pt x="186655" y="345046"/>
                    </a:cubicBezTo>
                    <a:cubicBezTo>
                      <a:pt x="186281" y="341123"/>
                      <a:pt x="185777" y="337050"/>
                      <a:pt x="185526" y="332587"/>
                    </a:cubicBezTo>
                    <a:cubicBezTo>
                      <a:pt x="172825" y="358195"/>
                      <a:pt x="161763" y="378888"/>
                      <a:pt x="150702" y="397721"/>
                    </a:cubicBezTo>
                    <a:cubicBezTo>
                      <a:pt x="155103" y="414392"/>
                      <a:pt x="158872" y="431703"/>
                      <a:pt x="162518" y="448298"/>
                    </a:cubicBezTo>
                    <a:lnTo>
                      <a:pt x="162518" y="448310"/>
                    </a:lnTo>
                    <a:cubicBezTo>
                      <a:pt x="163777" y="458330"/>
                      <a:pt x="170314" y="469858"/>
                      <a:pt x="164028" y="479325"/>
                    </a:cubicBezTo>
                    <a:cubicBezTo>
                      <a:pt x="157491" y="486654"/>
                      <a:pt x="145171" y="486340"/>
                      <a:pt x="135994" y="488113"/>
                    </a:cubicBezTo>
                    <a:cubicBezTo>
                      <a:pt x="125183" y="488527"/>
                      <a:pt x="118014" y="480004"/>
                      <a:pt x="114496" y="471467"/>
                    </a:cubicBezTo>
                    <a:lnTo>
                      <a:pt x="114496" y="471467"/>
                    </a:lnTo>
                    <a:cubicBezTo>
                      <a:pt x="112734" y="467935"/>
                      <a:pt x="110850" y="464163"/>
                      <a:pt x="108210" y="461121"/>
                    </a:cubicBezTo>
                    <a:cubicBezTo>
                      <a:pt x="106823" y="463057"/>
                      <a:pt x="104816" y="461209"/>
                      <a:pt x="106326" y="458958"/>
                    </a:cubicBezTo>
                    <a:cubicBezTo>
                      <a:pt x="102047" y="454470"/>
                      <a:pt x="97142" y="450724"/>
                      <a:pt x="92367" y="446701"/>
                    </a:cubicBezTo>
                    <a:cubicBezTo>
                      <a:pt x="13038" y="437159"/>
                      <a:pt x="26365" y="564448"/>
                      <a:pt x="76400" y="589668"/>
                    </a:cubicBezTo>
                    <a:cubicBezTo>
                      <a:pt x="88346" y="594609"/>
                      <a:pt x="122041" y="591277"/>
                      <a:pt x="111102" y="612800"/>
                    </a:cubicBezTo>
                    <a:cubicBezTo>
                      <a:pt x="113993" y="616748"/>
                      <a:pt x="116884" y="620393"/>
                      <a:pt x="119775" y="624894"/>
                    </a:cubicBezTo>
                    <a:cubicBezTo>
                      <a:pt x="144164" y="650930"/>
                      <a:pt x="161892" y="674351"/>
                      <a:pt x="188540" y="699985"/>
                    </a:cubicBezTo>
                    <a:cubicBezTo>
                      <a:pt x="199356" y="711263"/>
                      <a:pt x="215826" y="718793"/>
                      <a:pt x="221479" y="734093"/>
                    </a:cubicBezTo>
                    <a:cubicBezTo>
                      <a:pt x="224248" y="741661"/>
                      <a:pt x="221479" y="751404"/>
                      <a:pt x="213309" y="754082"/>
                    </a:cubicBezTo>
                    <a:cubicBezTo>
                      <a:pt x="200234" y="759375"/>
                      <a:pt x="188165" y="748211"/>
                      <a:pt x="178988" y="739561"/>
                    </a:cubicBezTo>
                    <a:cubicBezTo>
                      <a:pt x="160253" y="722766"/>
                      <a:pt x="143790" y="703606"/>
                      <a:pt x="130463" y="682272"/>
                    </a:cubicBezTo>
                    <a:cubicBezTo>
                      <a:pt x="110598" y="696453"/>
                      <a:pt x="79420" y="687640"/>
                      <a:pt x="73509" y="662949"/>
                    </a:cubicBezTo>
                    <a:cubicBezTo>
                      <a:pt x="71373" y="663477"/>
                      <a:pt x="68985" y="663741"/>
                      <a:pt x="66720" y="663729"/>
                    </a:cubicBezTo>
                    <a:cubicBezTo>
                      <a:pt x="57671" y="670429"/>
                      <a:pt x="42834" y="669737"/>
                      <a:pt x="38433" y="658071"/>
                    </a:cubicBezTo>
                    <a:cubicBezTo>
                      <a:pt x="33154" y="641904"/>
                      <a:pt x="43841" y="625962"/>
                      <a:pt x="49501" y="611455"/>
                    </a:cubicBezTo>
                    <a:cubicBezTo>
                      <a:pt x="3234" y="572042"/>
                      <a:pt x="-13610" y="484618"/>
                      <a:pt x="33283" y="439661"/>
                    </a:cubicBezTo>
                    <a:cubicBezTo>
                      <a:pt x="-2548" y="339715"/>
                      <a:pt x="14296" y="220019"/>
                      <a:pt x="72631" y="131752"/>
                    </a:cubicBezTo>
                    <a:cubicBezTo>
                      <a:pt x="54780" y="114051"/>
                      <a:pt x="54277" y="81276"/>
                      <a:pt x="82434" y="74613"/>
                    </a:cubicBezTo>
                    <a:cubicBezTo>
                      <a:pt x="71373" y="32962"/>
                      <a:pt x="113109" y="22377"/>
                      <a:pt x="136116" y="53216"/>
                    </a:cubicBezTo>
                    <a:cubicBezTo>
                      <a:pt x="248133" y="-8235"/>
                      <a:pt x="383532" y="-7493"/>
                      <a:pt x="507114" y="13841"/>
                    </a:cubicBezTo>
                    <a:cubicBezTo>
                      <a:pt x="511386" y="14469"/>
                      <a:pt x="514910" y="17650"/>
                      <a:pt x="515910" y="21861"/>
                    </a:cubicBezTo>
                    <a:cubicBezTo>
                      <a:pt x="546585" y="23269"/>
                      <a:pt x="576510" y="25457"/>
                      <a:pt x="607185" y="27154"/>
                    </a:cubicBezTo>
                    <a:cubicBezTo>
                      <a:pt x="621641" y="27570"/>
                      <a:pt x="624533" y="44592"/>
                      <a:pt x="616233" y="54222"/>
                    </a:cubicBezTo>
                    <a:cubicBezTo>
                      <a:pt x="644016" y="41788"/>
                      <a:pt x="669289" y="66190"/>
                      <a:pt x="655839" y="93936"/>
                    </a:cubicBezTo>
                    <a:cubicBezTo>
                      <a:pt x="705998" y="93496"/>
                      <a:pt x="685759" y="154783"/>
                      <a:pt x="659486" y="175200"/>
                    </a:cubicBezTo>
                    <a:cubicBezTo>
                      <a:pt x="666269" y="190450"/>
                      <a:pt x="659234" y="205209"/>
                      <a:pt x="642384" y="212475"/>
                    </a:cubicBezTo>
                    <a:cubicBezTo>
                      <a:pt x="645152" y="225210"/>
                      <a:pt x="655084" y="253900"/>
                      <a:pt x="638737" y="259796"/>
                    </a:cubicBezTo>
                    <a:cubicBezTo>
                      <a:pt x="672057" y="359415"/>
                      <a:pt x="679344" y="471945"/>
                      <a:pt x="668786" y="577297"/>
                    </a:cubicBezTo>
                    <a:cubicBezTo>
                      <a:pt x="735039" y="717963"/>
                      <a:pt x="581157" y="848320"/>
                      <a:pt x="445513" y="842663"/>
                    </a:cubicBezTo>
                    <a:close/>
                    <a:moveTo>
                      <a:pt x="110721" y="532529"/>
                    </a:moveTo>
                    <a:cubicBezTo>
                      <a:pt x="91237" y="533887"/>
                      <a:pt x="77659" y="476810"/>
                      <a:pt x="61569" y="496134"/>
                    </a:cubicBezTo>
                    <a:cubicBezTo>
                      <a:pt x="61440" y="496913"/>
                      <a:pt x="60814" y="497617"/>
                      <a:pt x="59930" y="497579"/>
                    </a:cubicBezTo>
                    <a:cubicBezTo>
                      <a:pt x="55658" y="495693"/>
                      <a:pt x="60685" y="486390"/>
                      <a:pt x="63202" y="483989"/>
                    </a:cubicBezTo>
                    <a:cubicBezTo>
                      <a:pt x="75522" y="471807"/>
                      <a:pt x="92870" y="482028"/>
                      <a:pt x="103306" y="491356"/>
                    </a:cubicBezTo>
                    <a:cubicBezTo>
                      <a:pt x="110347" y="496951"/>
                      <a:pt x="118646" y="502985"/>
                      <a:pt x="122918" y="510968"/>
                    </a:cubicBezTo>
                    <a:cubicBezTo>
                      <a:pt x="127694" y="519781"/>
                      <a:pt x="120905" y="532404"/>
                      <a:pt x="110721" y="532529"/>
                    </a:cubicBezTo>
                    <a:close/>
                  </a:path>
                </a:pathLst>
              </a:custGeom>
              <a:solidFill>
                <a:srgbClr val="000000"/>
              </a:solidFill>
              <a:ln w="12553" cap="flat">
                <a:noFill/>
                <a:prstDash val="solid"/>
                <a:miter/>
              </a:ln>
            </p:spPr>
            <p:txBody>
              <a:bodyPr rtlCol="0" anchor="ctr"/>
              <a:lstStyle/>
              <a:p>
                <a:endParaRPr lang="en-GB"/>
              </a:p>
            </p:txBody>
          </p:sp>
        </p:grpSp>
        <p:grpSp>
          <p:nvGrpSpPr>
            <p:cNvPr id="52" name="Graphic 121" descr="Boy wearing backpack">
              <a:extLst>
                <a:ext uri="{FF2B5EF4-FFF2-40B4-BE49-F238E27FC236}">
                  <a16:creationId xmlns:a16="http://schemas.microsoft.com/office/drawing/2014/main" id="{69FF951B-600F-160E-2AE9-C3458E10B167}"/>
                </a:ext>
              </a:extLst>
            </p:cNvPr>
            <p:cNvGrpSpPr/>
            <p:nvPr/>
          </p:nvGrpSpPr>
          <p:grpSpPr>
            <a:xfrm>
              <a:off x="3750596" y="2484490"/>
              <a:ext cx="342298" cy="332560"/>
              <a:chOff x="3750596" y="2484490"/>
              <a:chExt cx="342298" cy="332560"/>
            </a:xfrm>
            <a:solidFill>
              <a:srgbClr val="000000"/>
            </a:solidFill>
          </p:grpSpPr>
          <p:sp>
            <p:nvSpPr>
              <p:cNvPr id="53" name="Free-form: Shape 52">
                <a:extLst>
                  <a:ext uri="{FF2B5EF4-FFF2-40B4-BE49-F238E27FC236}">
                    <a16:creationId xmlns:a16="http://schemas.microsoft.com/office/drawing/2014/main" id="{39C4C71C-13CC-954D-63F9-C3C811722BB4}"/>
                  </a:ext>
                </a:extLst>
              </p:cNvPr>
              <p:cNvSpPr/>
              <p:nvPr/>
            </p:nvSpPr>
            <p:spPr>
              <a:xfrm>
                <a:off x="3913277" y="2753168"/>
                <a:ext cx="99815" cy="63882"/>
              </a:xfrm>
              <a:custGeom>
                <a:avLst/>
                <a:gdLst>
                  <a:gd name="connsiteX0" fmla="*/ 47696 w 99815"/>
                  <a:gd name="connsiteY0" fmla="*/ 65121 h 63882"/>
                  <a:gd name="connsiteX1" fmla="*/ 715 w 99815"/>
                  <a:gd name="connsiteY1" fmla="*/ 18856 h 63882"/>
                  <a:gd name="connsiteX2" fmla="*/ 6473 w 99815"/>
                  <a:gd name="connsiteY2" fmla="*/ 14079 h 63882"/>
                  <a:gd name="connsiteX3" fmla="*/ 13149 w 99815"/>
                  <a:gd name="connsiteY3" fmla="*/ 17222 h 63882"/>
                  <a:gd name="connsiteX4" fmla="*/ 63096 w 99815"/>
                  <a:gd name="connsiteY4" fmla="*/ 28159 h 63882"/>
                  <a:gd name="connsiteX5" fmla="*/ 67496 w 99815"/>
                  <a:gd name="connsiteY5" fmla="*/ 17599 h 63882"/>
                  <a:gd name="connsiteX6" fmla="*/ 70664 w 99815"/>
                  <a:gd name="connsiteY6" fmla="*/ 8800 h 63882"/>
                  <a:gd name="connsiteX7" fmla="*/ 84305 w 99815"/>
                  <a:gd name="connsiteY7" fmla="*/ 1257 h 63882"/>
                  <a:gd name="connsiteX8" fmla="*/ 98800 w 99815"/>
                  <a:gd name="connsiteY8" fmla="*/ 28159 h 63882"/>
                  <a:gd name="connsiteX9" fmla="*/ 47696 w 99815"/>
                  <a:gd name="connsiteY9" fmla="*/ 65121 h 6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15" h="63882">
                    <a:moveTo>
                      <a:pt x="47696" y="65121"/>
                    </a:moveTo>
                    <a:cubicBezTo>
                      <a:pt x="23659" y="65121"/>
                      <a:pt x="-2705" y="44629"/>
                      <a:pt x="715" y="18856"/>
                    </a:cubicBezTo>
                    <a:cubicBezTo>
                      <a:pt x="1004" y="15965"/>
                      <a:pt x="3581" y="13829"/>
                      <a:pt x="6473" y="14079"/>
                    </a:cubicBezTo>
                    <a:cubicBezTo>
                      <a:pt x="9063" y="14079"/>
                      <a:pt x="11514" y="15337"/>
                      <a:pt x="13149" y="17222"/>
                    </a:cubicBezTo>
                    <a:cubicBezTo>
                      <a:pt x="23809" y="34697"/>
                      <a:pt x="47520" y="48777"/>
                      <a:pt x="63096" y="28159"/>
                    </a:cubicBezTo>
                    <a:cubicBezTo>
                      <a:pt x="65259" y="25016"/>
                      <a:pt x="66742" y="21372"/>
                      <a:pt x="67496" y="17599"/>
                    </a:cubicBezTo>
                    <a:cubicBezTo>
                      <a:pt x="68163" y="14582"/>
                      <a:pt x="69231" y="11565"/>
                      <a:pt x="70664" y="8800"/>
                    </a:cubicBezTo>
                    <a:cubicBezTo>
                      <a:pt x="73506" y="4022"/>
                      <a:pt x="78723" y="1131"/>
                      <a:pt x="84305" y="1257"/>
                    </a:cubicBezTo>
                    <a:cubicBezTo>
                      <a:pt x="98134" y="628"/>
                      <a:pt x="102924" y="16594"/>
                      <a:pt x="98800" y="28159"/>
                    </a:cubicBezTo>
                    <a:cubicBezTo>
                      <a:pt x="92388" y="49281"/>
                      <a:pt x="67924" y="64870"/>
                      <a:pt x="47696" y="65121"/>
                    </a:cubicBezTo>
                    <a:close/>
                  </a:path>
                </a:pathLst>
              </a:custGeom>
              <a:solidFill>
                <a:srgbClr val="000000"/>
              </a:solidFill>
              <a:ln w="12553"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8B58A3C3-45DD-2B06-565E-DE0842809686}"/>
                  </a:ext>
                </a:extLst>
              </p:cNvPr>
              <p:cNvSpPr/>
              <p:nvPr/>
            </p:nvSpPr>
            <p:spPr>
              <a:xfrm>
                <a:off x="3922133" y="2635574"/>
                <a:ext cx="95293" cy="80398"/>
              </a:xfrm>
              <a:custGeom>
                <a:avLst/>
                <a:gdLst>
                  <a:gd name="connsiteX0" fmla="*/ 52443 w 95293"/>
                  <a:gd name="connsiteY0" fmla="*/ 81637 h 80398"/>
                  <a:gd name="connsiteX1" fmla="*/ 1552 w 95293"/>
                  <a:gd name="connsiteY1" fmla="*/ 66174 h 80398"/>
                  <a:gd name="connsiteX2" fmla="*/ 15318 w 95293"/>
                  <a:gd name="connsiteY2" fmla="*/ 50963 h 80398"/>
                  <a:gd name="connsiteX3" fmla="*/ 17594 w 95293"/>
                  <a:gd name="connsiteY3" fmla="*/ 51842 h 80398"/>
                  <a:gd name="connsiteX4" fmla="*/ 17606 w 95293"/>
                  <a:gd name="connsiteY4" fmla="*/ 51842 h 80398"/>
                  <a:gd name="connsiteX5" fmla="*/ 74821 w 95293"/>
                  <a:gd name="connsiteY5" fmla="*/ 52094 h 80398"/>
                  <a:gd name="connsiteX6" fmla="*/ 39557 w 95293"/>
                  <a:gd name="connsiteY6" fmla="*/ 11487 h 80398"/>
                  <a:gd name="connsiteX7" fmla="*/ 36753 w 95293"/>
                  <a:gd name="connsiteY7" fmla="*/ 6081 h 80398"/>
                  <a:gd name="connsiteX8" fmla="*/ 45214 w 95293"/>
                  <a:gd name="connsiteY8" fmla="*/ 1303 h 80398"/>
                  <a:gd name="connsiteX9" fmla="*/ 52443 w 95293"/>
                  <a:gd name="connsiteY9" fmla="*/ 81637 h 80398"/>
                  <a:gd name="connsiteX10" fmla="*/ 52443 w 95293"/>
                  <a:gd name="connsiteY10" fmla="*/ 81637 h 80398"/>
                  <a:gd name="connsiteX11" fmla="*/ 52443 w 95293"/>
                  <a:gd name="connsiteY11" fmla="*/ 81637 h 8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93" h="80398">
                    <a:moveTo>
                      <a:pt x="52443" y="81637"/>
                    </a:moveTo>
                    <a:cubicBezTo>
                      <a:pt x="40839" y="80884"/>
                      <a:pt x="12276" y="78620"/>
                      <a:pt x="1552" y="66174"/>
                    </a:cubicBezTo>
                    <a:cubicBezTo>
                      <a:pt x="-2835" y="57625"/>
                      <a:pt x="6254" y="47191"/>
                      <a:pt x="15318" y="50963"/>
                    </a:cubicBezTo>
                    <a:lnTo>
                      <a:pt x="17594" y="51842"/>
                    </a:lnTo>
                    <a:lnTo>
                      <a:pt x="17606" y="51842"/>
                    </a:lnTo>
                    <a:cubicBezTo>
                      <a:pt x="32441" y="58128"/>
                      <a:pt x="63267" y="71203"/>
                      <a:pt x="74821" y="52094"/>
                    </a:cubicBezTo>
                    <a:cubicBezTo>
                      <a:pt x="83055" y="30848"/>
                      <a:pt x="57660" y="17270"/>
                      <a:pt x="39557" y="11487"/>
                    </a:cubicBezTo>
                    <a:cubicBezTo>
                      <a:pt x="37470" y="10606"/>
                      <a:pt x="36288" y="8344"/>
                      <a:pt x="36753" y="6081"/>
                    </a:cubicBezTo>
                    <a:cubicBezTo>
                      <a:pt x="36867" y="3315"/>
                      <a:pt x="40965" y="801"/>
                      <a:pt x="45214" y="1303"/>
                    </a:cubicBezTo>
                    <a:cubicBezTo>
                      <a:pt x="103321" y="-833"/>
                      <a:pt x="118357" y="81512"/>
                      <a:pt x="52443" y="81637"/>
                    </a:cubicBezTo>
                    <a:lnTo>
                      <a:pt x="52443" y="81637"/>
                    </a:lnTo>
                    <a:lnTo>
                      <a:pt x="52443" y="81637"/>
                    </a:lnTo>
                    <a:close/>
                  </a:path>
                </a:pathLst>
              </a:custGeom>
              <a:solidFill>
                <a:srgbClr val="000000"/>
              </a:solidFill>
              <a:ln w="12553"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2442CEE-1DCC-A092-6E38-C313B4B8BDC1}"/>
                  </a:ext>
                </a:extLst>
              </p:cNvPr>
              <p:cNvSpPr/>
              <p:nvPr/>
            </p:nvSpPr>
            <p:spPr>
              <a:xfrm>
                <a:off x="3760954" y="2562722"/>
                <a:ext cx="134449" cy="71159"/>
              </a:xfrm>
              <a:custGeom>
                <a:avLst/>
                <a:gdLst>
                  <a:gd name="connsiteX0" fmla="*/ 4754 w 134449"/>
                  <a:gd name="connsiteY0" fmla="*/ 72396 h 71159"/>
                  <a:gd name="connsiteX1" fmla="*/ 1686 w 134449"/>
                  <a:gd name="connsiteY1" fmla="*/ 65734 h 71159"/>
                  <a:gd name="connsiteX2" fmla="*/ 57505 w 134449"/>
                  <a:gd name="connsiteY2" fmla="*/ 35938 h 71159"/>
                  <a:gd name="connsiteX3" fmla="*/ 55695 w 134449"/>
                  <a:gd name="connsiteY3" fmla="*/ 20224 h 71159"/>
                  <a:gd name="connsiteX4" fmla="*/ 57618 w 134449"/>
                  <a:gd name="connsiteY4" fmla="*/ 15195 h 71159"/>
                  <a:gd name="connsiteX5" fmla="*/ 58197 w 134449"/>
                  <a:gd name="connsiteY5" fmla="*/ 12052 h 71159"/>
                  <a:gd name="connsiteX6" fmla="*/ 58222 w 134449"/>
                  <a:gd name="connsiteY6" fmla="*/ 12052 h 71159"/>
                  <a:gd name="connsiteX7" fmla="*/ 78048 w 134449"/>
                  <a:gd name="connsiteY7" fmla="*/ 2497 h 71159"/>
                  <a:gd name="connsiteX8" fmla="*/ 91914 w 134449"/>
                  <a:gd name="connsiteY8" fmla="*/ 15321 h 71159"/>
                  <a:gd name="connsiteX9" fmla="*/ 93259 w 134449"/>
                  <a:gd name="connsiteY9" fmla="*/ 18965 h 71159"/>
                  <a:gd name="connsiteX10" fmla="*/ 94454 w 134449"/>
                  <a:gd name="connsiteY10" fmla="*/ 21606 h 71159"/>
                  <a:gd name="connsiteX11" fmla="*/ 95095 w 134449"/>
                  <a:gd name="connsiteY11" fmla="*/ 29401 h 71159"/>
                  <a:gd name="connsiteX12" fmla="*/ 133351 w 134449"/>
                  <a:gd name="connsiteY12" fmla="*/ 42475 h 71159"/>
                  <a:gd name="connsiteX13" fmla="*/ 133816 w 134449"/>
                  <a:gd name="connsiteY13" fmla="*/ 52658 h 71159"/>
                  <a:gd name="connsiteX14" fmla="*/ 126738 w 134449"/>
                  <a:gd name="connsiteY14" fmla="*/ 58693 h 71159"/>
                  <a:gd name="connsiteX15" fmla="*/ 123004 w 134449"/>
                  <a:gd name="connsiteY15" fmla="*/ 58944 h 71159"/>
                  <a:gd name="connsiteX16" fmla="*/ 108534 w 134449"/>
                  <a:gd name="connsiteY16" fmla="*/ 56179 h 71159"/>
                  <a:gd name="connsiteX17" fmla="*/ 96679 w 134449"/>
                  <a:gd name="connsiteY17" fmla="*/ 53288 h 71159"/>
                  <a:gd name="connsiteX18" fmla="*/ 66620 w 134449"/>
                  <a:gd name="connsiteY18" fmla="*/ 54670 h 71159"/>
                  <a:gd name="connsiteX19" fmla="*/ 31708 w 134449"/>
                  <a:gd name="connsiteY19" fmla="*/ 64475 h 71159"/>
                  <a:gd name="connsiteX20" fmla="*/ 5508 w 134449"/>
                  <a:gd name="connsiteY20" fmla="*/ 72396 h 71159"/>
                  <a:gd name="connsiteX21" fmla="*/ 5508 w 134449"/>
                  <a:gd name="connsiteY21" fmla="*/ 72271 h 71159"/>
                  <a:gd name="connsiteX22" fmla="*/ 4754 w 134449"/>
                  <a:gd name="connsiteY22" fmla="*/ 72396 h 7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449" h="71159">
                    <a:moveTo>
                      <a:pt x="4754" y="72396"/>
                    </a:moveTo>
                    <a:cubicBezTo>
                      <a:pt x="1498" y="72521"/>
                      <a:pt x="-1306" y="67996"/>
                      <a:pt x="1686" y="65734"/>
                    </a:cubicBezTo>
                    <a:cubicBezTo>
                      <a:pt x="18155" y="52281"/>
                      <a:pt x="37353" y="42475"/>
                      <a:pt x="57505" y="35938"/>
                    </a:cubicBezTo>
                    <a:cubicBezTo>
                      <a:pt x="54639" y="31287"/>
                      <a:pt x="53696" y="25377"/>
                      <a:pt x="55695" y="20224"/>
                    </a:cubicBezTo>
                    <a:cubicBezTo>
                      <a:pt x="56022" y="19217"/>
                      <a:pt x="57618" y="15195"/>
                      <a:pt x="57618" y="15195"/>
                    </a:cubicBezTo>
                    <a:cubicBezTo>
                      <a:pt x="57706" y="14188"/>
                      <a:pt x="58197" y="12052"/>
                      <a:pt x="58197" y="12052"/>
                    </a:cubicBezTo>
                    <a:lnTo>
                      <a:pt x="58222" y="12052"/>
                    </a:lnTo>
                    <a:cubicBezTo>
                      <a:pt x="60510" y="3880"/>
                      <a:pt x="70127" y="-1275"/>
                      <a:pt x="78048" y="2497"/>
                    </a:cubicBezTo>
                    <a:cubicBezTo>
                      <a:pt x="84610" y="3628"/>
                      <a:pt x="89941" y="9035"/>
                      <a:pt x="91914" y="15321"/>
                    </a:cubicBezTo>
                    <a:cubicBezTo>
                      <a:pt x="92065" y="15822"/>
                      <a:pt x="92669" y="17834"/>
                      <a:pt x="93259" y="18965"/>
                    </a:cubicBezTo>
                    <a:cubicBezTo>
                      <a:pt x="93737" y="19846"/>
                      <a:pt x="94140" y="20726"/>
                      <a:pt x="94454" y="21606"/>
                    </a:cubicBezTo>
                    <a:cubicBezTo>
                      <a:pt x="95145" y="24120"/>
                      <a:pt x="95359" y="26760"/>
                      <a:pt x="95095" y="29401"/>
                    </a:cubicBezTo>
                    <a:cubicBezTo>
                      <a:pt x="108698" y="30154"/>
                      <a:pt x="124827" y="30658"/>
                      <a:pt x="133351" y="42475"/>
                    </a:cubicBezTo>
                    <a:cubicBezTo>
                      <a:pt x="135362" y="45493"/>
                      <a:pt x="135212" y="49515"/>
                      <a:pt x="133816" y="52658"/>
                    </a:cubicBezTo>
                    <a:cubicBezTo>
                      <a:pt x="132647" y="55801"/>
                      <a:pt x="129982" y="58065"/>
                      <a:pt x="126738" y="58693"/>
                    </a:cubicBezTo>
                    <a:cubicBezTo>
                      <a:pt x="125506" y="58944"/>
                      <a:pt x="124262" y="58944"/>
                      <a:pt x="123004" y="58944"/>
                    </a:cubicBezTo>
                    <a:cubicBezTo>
                      <a:pt x="118064" y="58819"/>
                      <a:pt x="113186" y="57813"/>
                      <a:pt x="108534" y="56179"/>
                    </a:cubicBezTo>
                    <a:cubicBezTo>
                      <a:pt x="104675" y="54796"/>
                      <a:pt x="100702" y="53915"/>
                      <a:pt x="96679" y="53288"/>
                    </a:cubicBezTo>
                    <a:cubicBezTo>
                      <a:pt x="86672" y="52281"/>
                      <a:pt x="76514" y="52910"/>
                      <a:pt x="66620" y="54670"/>
                    </a:cubicBezTo>
                    <a:cubicBezTo>
                      <a:pt x="54765" y="57058"/>
                      <a:pt x="43111" y="60327"/>
                      <a:pt x="31708" y="64475"/>
                    </a:cubicBezTo>
                    <a:cubicBezTo>
                      <a:pt x="23209" y="67242"/>
                      <a:pt x="14359" y="70133"/>
                      <a:pt x="5508" y="72396"/>
                    </a:cubicBezTo>
                    <a:lnTo>
                      <a:pt x="5508" y="72271"/>
                    </a:lnTo>
                    <a:cubicBezTo>
                      <a:pt x="5282" y="72396"/>
                      <a:pt x="5018" y="72396"/>
                      <a:pt x="4754" y="72396"/>
                    </a:cubicBezTo>
                    <a:close/>
                  </a:path>
                </a:pathLst>
              </a:custGeom>
              <a:solidFill>
                <a:srgbClr val="000000"/>
              </a:solidFill>
              <a:ln w="12553"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4D1C52A9-F58F-C05F-6524-54E764F37BAA}"/>
                  </a:ext>
                </a:extLst>
              </p:cNvPr>
              <p:cNvSpPr/>
              <p:nvPr/>
            </p:nvSpPr>
            <p:spPr>
              <a:xfrm>
                <a:off x="4006673" y="2560963"/>
                <a:ext cx="84167" cy="57082"/>
              </a:xfrm>
              <a:custGeom>
                <a:avLst/>
                <a:gdLst>
                  <a:gd name="connsiteX0" fmla="*/ 72688 w 84167"/>
                  <a:gd name="connsiteY0" fmla="*/ 58316 h 57082"/>
                  <a:gd name="connsiteX1" fmla="*/ 65485 w 84167"/>
                  <a:gd name="connsiteY1" fmla="*/ 53788 h 57082"/>
                  <a:gd name="connsiteX2" fmla="*/ 65296 w 84167"/>
                  <a:gd name="connsiteY2" fmla="*/ 53412 h 57082"/>
                  <a:gd name="connsiteX3" fmla="*/ 10999 w 84167"/>
                  <a:gd name="connsiteY3" fmla="*/ 52030 h 57082"/>
                  <a:gd name="connsiteX4" fmla="*/ 7026 w 84167"/>
                  <a:gd name="connsiteY4" fmla="*/ 54795 h 57082"/>
                  <a:gd name="connsiteX5" fmla="*/ 8019 w 84167"/>
                  <a:gd name="connsiteY5" fmla="*/ 54669 h 57082"/>
                  <a:gd name="connsiteX6" fmla="*/ 8950 w 84167"/>
                  <a:gd name="connsiteY6" fmla="*/ 55423 h 57082"/>
                  <a:gd name="connsiteX7" fmla="*/ 8522 w 84167"/>
                  <a:gd name="connsiteY7" fmla="*/ 56304 h 57082"/>
                  <a:gd name="connsiteX8" fmla="*/ 6272 w 84167"/>
                  <a:gd name="connsiteY8" fmla="*/ 56805 h 57082"/>
                  <a:gd name="connsiteX9" fmla="*/ 2123 w 84167"/>
                  <a:gd name="connsiteY9" fmla="*/ 54921 h 57082"/>
                  <a:gd name="connsiteX10" fmla="*/ 26236 w 84167"/>
                  <a:gd name="connsiteY10" fmla="*/ 32165 h 57082"/>
                  <a:gd name="connsiteX11" fmla="*/ 20981 w 84167"/>
                  <a:gd name="connsiteY11" fmla="*/ 18588 h 57082"/>
                  <a:gd name="connsiteX12" fmla="*/ 20981 w 84167"/>
                  <a:gd name="connsiteY12" fmla="*/ 14942 h 57082"/>
                  <a:gd name="connsiteX13" fmla="*/ 21031 w 84167"/>
                  <a:gd name="connsiteY13" fmla="*/ 14564 h 57082"/>
                  <a:gd name="connsiteX14" fmla="*/ 20792 w 84167"/>
                  <a:gd name="connsiteY14" fmla="*/ 12176 h 57082"/>
                  <a:gd name="connsiteX15" fmla="*/ 20754 w 84167"/>
                  <a:gd name="connsiteY15" fmla="*/ 11925 h 57082"/>
                  <a:gd name="connsiteX16" fmla="*/ 20792 w 84167"/>
                  <a:gd name="connsiteY16" fmla="*/ 11925 h 57082"/>
                  <a:gd name="connsiteX17" fmla="*/ 23910 w 84167"/>
                  <a:gd name="connsiteY17" fmla="*/ 4256 h 57082"/>
                  <a:gd name="connsiteX18" fmla="*/ 31101 w 84167"/>
                  <a:gd name="connsiteY18" fmla="*/ 1239 h 57082"/>
                  <a:gd name="connsiteX19" fmla="*/ 39386 w 84167"/>
                  <a:gd name="connsiteY19" fmla="*/ 4508 h 57082"/>
                  <a:gd name="connsiteX20" fmla="*/ 49443 w 84167"/>
                  <a:gd name="connsiteY20" fmla="*/ 14314 h 57082"/>
                  <a:gd name="connsiteX21" fmla="*/ 53492 w 84167"/>
                  <a:gd name="connsiteY21" fmla="*/ 26634 h 57082"/>
                  <a:gd name="connsiteX22" fmla="*/ 83588 w 84167"/>
                  <a:gd name="connsiteY22" fmla="*/ 51023 h 57082"/>
                  <a:gd name="connsiteX23" fmla="*/ 72688 w 84167"/>
                  <a:gd name="connsiteY23" fmla="*/ 58316 h 57082"/>
                  <a:gd name="connsiteX24" fmla="*/ 72688 w 84167"/>
                  <a:gd name="connsiteY24" fmla="*/ 58316 h 5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167" h="57082">
                    <a:moveTo>
                      <a:pt x="72688" y="58316"/>
                    </a:moveTo>
                    <a:cubicBezTo>
                      <a:pt x="69583" y="58440"/>
                      <a:pt x="66742" y="56681"/>
                      <a:pt x="65485" y="53788"/>
                    </a:cubicBezTo>
                    <a:lnTo>
                      <a:pt x="65296" y="53412"/>
                    </a:lnTo>
                    <a:cubicBezTo>
                      <a:pt x="56232" y="37823"/>
                      <a:pt x="25796" y="47377"/>
                      <a:pt x="10999" y="52030"/>
                    </a:cubicBezTo>
                    <a:cubicBezTo>
                      <a:pt x="10408" y="52280"/>
                      <a:pt x="5681" y="54418"/>
                      <a:pt x="7026" y="54795"/>
                    </a:cubicBezTo>
                    <a:cubicBezTo>
                      <a:pt x="7303" y="54795"/>
                      <a:pt x="7956" y="54669"/>
                      <a:pt x="8019" y="54669"/>
                    </a:cubicBezTo>
                    <a:cubicBezTo>
                      <a:pt x="8472" y="54669"/>
                      <a:pt x="8849" y="55047"/>
                      <a:pt x="8950" y="55423"/>
                    </a:cubicBezTo>
                    <a:cubicBezTo>
                      <a:pt x="9037" y="55800"/>
                      <a:pt x="8861" y="56178"/>
                      <a:pt x="8522" y="56304"/>
                    </a:cubicBezTo>
                    <a:cubicBezTo>
                      <a:pt x="7818" y="56681"/>
                      <a:pt x="7051" y="56805"/>
                      <a:pt x="6272" y="56805"/>
                    </a:cubicBezTo>
                    <a:cubicBezTo>
                      <a:pt x="4688" y="56805"/>
                      <a:pt x="3192" y="56052"/>
                      <a:pt x="2123" y="54921"/>
                    </a:cubicBezTo>
                    <a:cubicBezTo>
                      <a:pt x="-6137" y="42349"/>
                      <a:pt x="17775" y="36439"/>
                      <a:pt x="26236" y="32165"/>
                    </a:cubicBezTo>
                    <a:cubicBezTo>
                      <a:pt x="23545" y="28143"/>
                      <a:pt x="21647" y="23491"/>
                      <a:pt x="20981" y="18588"/>
                    </a:cubicBezTo>
                    <a:cubicBezTo>
                      <a:pt x="20666" y="17331"/>
                      <a:pt x="20666" y="16073"/>
                      <a:pt x="20981" y="14942"/>
                    </a:cubicBezTo>
                    <a:lnTo>
                      <a:pt x="21031" y="14564"/>
                    </a:lnTo>
                    <a:cubicBezTo>
                      <a:pt x="20868" y="13811"/>
                      <a:pt x="20779" y="13056"/>
                      <a:pt x="20792" y="12176"/>
                    </a:cubicBezTo>
                    <a:lnTo>
                      <a:pt x="20754" y="11925"/>
                    </a:lnTo>
                    <a:lnTo>
                      <a:pt x="20792" y="11925"/>
                    </a:lnTo>
                    <a:cubicBezTo>
                      <a:pt x="20868" y="9033"/>
                      <a:pt x="21974" y="6394"/>
                      <a:pt x="23910" y="4256"/>
                    </a:cubicBezTo>
                    <a:cubicBezTo>
                      <a:pt x="25796" y="2244"/>
                      <a:pt x="28386" y="1239"/>
                      <a:pt x="31101" y="1239"/>
                    </a:cubicBezTo>
                    <a:cubicBezTo>
                      <a:pt x="34156" y="1239"/>
                      <a:pt x="37060" y="2496"/>
                      <a:pt x="39386" y="4508"/>
                    </a:cubicBezTo>
                    <a:cubicBezTo>
                      <a:pt x="43610" y="6644"/>
                      <a:pt x="47105" y="10039"/>
                      <a:pt x="49443" y="14314"/>
                    </a:cubicBezTo>
                    <a:cubicBezTo>
                      <a:pt x="51895" y="17959"/>
                      <a:pt x="53290" y="22233"/>
                      <a:pt x="53492" y="26634"/>
                    </a:cubicBezTo>
                    <a:cubicBezTo>
                      <a:pt x="66918" y="26383"/>
                      <a:pt x="89598" y="35434"/>
                      <a:pt x="83588" y="51023"/>
                    </a:cubicBezTo>
                    <a:cubicBezTo>
                      <a:pt x="81703" y="55423"/>
                      <a:pt x="77441" y="58190"/>
                      <a:pt x="72688" y="58316"/>
                    </a:cubicBezTo>
                    <a:lnTo>
                      <a:pt x="72688" y="58316"/>
                    </a:lnTo>
                    <a:close/>
                  </a:path>
                </a:pathLst>
              </a:custGeom>
              <a:solidFill>
                <a:srgbClr val="000000"/>
              </a:solidFill>
              <a:ln w="12553"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EDAABAA-5C8C-3FF6-BCC7-871053516EB5}"/>
                  </a:ext>
                </a:extLst>
              </p:cNvPr>
              <p:cNvSpPr/>
              <p:nvPr/>
            </p:nvSpPr>
            <p:spPr>
              <a:xfrm>
                <a:off x="3750596" y="2487448"/>
                <a:ext cx="113837" cy="74393"/>
              </a:xfrm>
              <a:custGeom>
                <a:avLst/>
                <a:gdLst>
                  <a:gd name="connsiteX0" fmla="*/ 5620 w 113837"/>
                  <a:gd name="connsiteY0" fmla="*/ 75633 h 74393"/>
                  <a:gd name="connsiteX1" fmla="*/ 1371 w 113837"/>
                  <a:gd name="connsiteY1" fmla="*/ 72364 h 74393"/>
                  <a:gd name="connsiteX2" fmla="*/ 1848 w 113837"/>
                  <a:gd name="connsiteY2" fmla="*/ 57908 h 74393"/>
                  <a:gd name="connsiteX3" fmla="*/ 31543 w 113837"/>
                  <a:gd name="connsiteY3" fmla="*/ 21575 h 74393"/>
                  <a:gd name="connsiteX4" fmla="*/ 66832 w 113837"/>
                  <a:gd name="connsiteY4" fmla="*/ 7495 h 74393"/>
                  <a:gd name="connsiteX5" fmla="*/ 109539 w 113837"/>
                  <a:gd name="connsiteY5" fmla="*/ 7369 h 74393"/>
                  <a:gd name="connsiteX6" fmla="*/ 114077 w 113837"/>
                  <a:gd name="connsiteY6" fmla="*/ 16672 h 74393"/>
                  <a:gd name="connsiteX7" fmla="*/ 99733 w 113837"/>
                  <a:gd name="connsiteY7" fmla="*/ 36283 h 74393"/>
                  <a:gd name="connsiteX8" fmla="*/ 84508 w 113837"/>
                  <a:gd name="connsiteY8" fmla="*/ 38295 h 74393"/>
                  <a:gd name="connsiteX9" fmla="*/ 77858 w 113837"/>
                  <a:gd name="connsiteY9" fmla="*/ 38672 h 74393"/>
                  <a:gd name="connsiteX10" fmla="*/ 25974 w 113837"/>
                  <a:gd name="connsiteY10" fmla="*/ 58535 h 74393"/>
                  <a:gd name="connsiteX11" fmla="*/ 7732 w 113837"/>
                  <a:gd name="connsiteY11" fmla="*/ 75005 h 74393"/>
                  <a:gd name="connsiteX12" fmla="*/ 5620 w 113837"/>
                  <a:gd name="connsiteY12" fmla="*/ 75633 h 7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37" h="74393">
                    <a:moveTo>
                      <a:pt x="5620" y="75633"/>
                    </a:moveTo>
                    <a:cubicBezTo>
                      <a:pt x="3672" y="75507"/>
                      <a:pt x="1987" y="74250"/>
                      <a:pt x="1371" y="72364"/>
                    </a:cubicBezTo>
                    <a:cubicBezTo>
                      <a:pt x="-50" y="67713"/>
                      <a:pt x="113" y="62559"/>
                      <a:pt x="1848" y="57908"/>
                    </a:cubicBezTo>
                    <a:cubicBezTo>
                      <a:pt x="6902" y="42695"/>
                      <a:pt x="17915" y="29871"/>
                      <a:pt x="31543" y="21575"/>
                    </a:cubicBezTo>
                    <a:cubicBezTo>
                      <a:pt x="42883" y="14408"/>
                      <a:pt x="54952" y="10888"/>
                      <a:pt x="66832" y="7495"/>
                    </a:cubicBezTo>
                    <a:cubicBezTo>
                      <a:pt x="80712" y="3219"/>
                      <a:pt x="97394" y="-4072"/>
                      <a:pt x="109539" y="7369"/>
                    </a:cubicBezTo>
                    <a:cubicBezTo>
                      <a:pt x="112116" y="9757"/>
                      <a:pt x="113738" y="13025"/>
                      <a:pt x="114077" y="16672"/>
                    </a:cubicBezTo>
                    <a:cubicBezTo>
                      <a:pt x="115498" y="25723"/>
                      <a:pt x="108005" y="33769"/>
                      <a:pt x="99733" y="36283"/>
                    </a:cubicBezTo>
                    <a:cubicBezTo>
                      <a:pt x="94767" y="37666"/>
                      <a:pt x="89650" y="38295"/>
                      <a:pt x="84508" y="38295"/>
                    </a:cubicBezTo>
                    <a:cubicBezTo>
                      <a:pt x="82346" y="38421"/>
                      <a:pt x="80108" y="38547"/>
                      <a:pt x="77858" y="38672"/>
                    </a:cubicBezTo>
                    <a:cubicBezTo>
                      <a:pt x="59126" y="40684"/>
                      <a:pt x="41236" y="47472"/>
                      <a:pt x="25974" y="58535"/>
                    </a:cubicBezTo>
                    <a:cubicBezTo>
                      <a:pt x="19286" y="63313"/>
                      <a:pt x="14722" y="70604"/>
                      <a:pt x="7732" y="75005"/>
                    </a:cubicBezTo>
                    <a:cubicBezTo>
                      <a:pt x="7103" y="75381"/>
                      <a:pt x="6374" y="75633"/>
                      <a:pt x="5620" y="75633"/>
                    </a:cubicBezTo>
                    <a:close/>
                  </a:path>
                </a:pathLst>
              </a:custGeom>
              <a:solidFill>
                <a:srgbClr val="000000"/>
              </a:solidFill>
              <a:ln w="12553"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750C05F2-25E8-CEA9-7C4C-35FCA1C0740F}"/>
                  </a:ext>
                </a:extLst>
              </p:cNvPr>
              <p:cNvSpPr/>
              <p:nvPr/>
            </p:nvSpPr>
            <p:spPr>
              <a:xfrm>
                <a:off x="3993369" y="2484490"/>
                <a:ext cx="99525" cy="57365"/>
              </a:xfrm>
              <a:custGeom>
                <a:avLst/>
                <a:gdLst>
                  <a:gd name="connsiteX0" fmla="*/ 84861 w 99525"/>
                  <a:gd name="connsiteY0" fmla="*/ 58602 h 57365"/>
                  <a:gd name="connsiteX1" fmla="*/ 71498 w 99525"/>
                  <a:gd name="connsiteY1" fmla="*/ 51437 h 57365"/>
                  <a:gd name="connsiteX2" fmla="*/ 71196 w 99525"/>
                  <a:gd name="connsiteY2" fmla="*/ 51059 h 57365"/>
                  <a:gd name="connsiteX3" fmla="*/ 13340 w 99525"/>
                  <a:gd name="connsiteY3" fmla="*/ 19756 h 57365"/>
                  <a:gd name="connsiteX4" fmla="*/ 10914 w 99525"/>
                  <a:gd name="connsiteY4" fmla="*/ 19881 h 57365"/>
                  <a:gd name="connsiteX5" fmla="*/ 7017 w 99525"/>
                  <a:gd name="connsiteY5" fmla="*/ 21264 h 57365"/>
                  <a:gd name="connsiteX6" fmla="*/ 6891 w 99525"/>
                  <a:gd name="connsiteY6" fmla="*/ 22647 h 57365"/>
                  <a:gd name="connsiteX7" fmla="*/ 5508 w 99525"/>
                  <a:gd name="connsiteY7" fmla="*/ 23526 h 57365"/>
                  <a:gd name="connsiteX8" fmla="*/ 4754 w 99525"/>
                  <a:gd name="connsiteY8" fmla="*/ 23274 h 57365"/>
                  <a:gd name="connsiteX9" fmla="*/ 417 w 99525"/>
                  <a:gd name="connsiteY9" fmla="*/ 17618 h 57365"/>
                  <a:gd name="connsiteX10" fmla="*/ 4439 w 99525"/>
                  <a:gd name="connsiteY10" fmla="*/ 9194 h 57365"/>
                  <a:gd name="connsiteX11" fmla="*/ 97735 w 99525"/>
                  <a:gd name="connsiteY11" fmla="*/ 35596 h 57365"/>
                  <a:gd name="connsiteX12" fmla="*/ 99533 w 99525"/>
                  <a:gd name="connsiteY12" fmla="*/ 46156 h 57365"/>
                  <a:gd name="connsiteX13" fmla="*/ 84861 w 99525"/>
                  <a:gd name="connsiteY13" fmla="*/ 58602 h 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525" h="57365">
                    <a:moveTo>
                      <a:pt x="84861" y="58602"/>
                    </a:moveTo>
                    <a:cubicBezTo>
                      <a:pt x="79543" y="58350"/>
                      <a:pt x="74615" y="55711"/>
                      <a:pt x="71498" y="51437"/>
                    </a:cubicBezTo>
                    <a:lnTo>
                      <a:pt x="71196" y="51059"/>
                    </a:lnTo>
                    <a:cubicBezTo>
                      <a:pt x="57756" y="32829"/>
                      <a:pt x="35932" y="21138"/>
                      <a:pt x="13340" y="19756"/>
                    </a:cubicBezTo>
                    <a:cubicBezTo>
                      <a:pt x="12523" y="19756"/>
                      <a:pt x="11719" y="19756"/>
                      <a:pt x="10914" y="19881"/>
                    </a:cubicBezTo>
                    <a:cubicBezTo>
                      <a:pt x="9531" y="20131"/>
                      <a:pt x="8211" y="20509"/>
                      <a:pt x="7017" y="21264"/>
                    </a:cubicBezTo>
                    <a:cubicBezTo>
                      <a:pt x="7218" y="21766"/>
                      <a:pt x="7168" y="22269"/>
                      <a:pt x="6891" y="22647"/>
                    </a:cubicBezTo>
                    <a:cubicBezTo>
                      <a:pt x="6589" y="23150"/>
                      <a:pt x="6074" y="23526"/>
                      <a:pt x="5508" y="23526"/>
                    </a:cubicBezTo>
                    <a:cubicBezTo>
                      <a:pt x="5244" y="23526"/>
                      <a:pt x="4980" y="23400"/>
                      <a:pt x="4754" y="23274"/>
                    </a:cubicBezTo>
                    <a:cubicBezTo>
                      <a:pt x="2466" y="22269"/>
                      <a:pt x="844" y="20131"/>
                      <a:pt x="417" y="17618"/>
                    </a:cubicBezTo>
                    <a:cubicBezTo>
                      <a:pt x="341" y="14349"/>
                      <a:pt x="1825" y="11206"/>
                      <a:pt x="4439" y="9194"/>
                    </a:cubicBezTo>
                    <a:cubicBezTo>
                      <a:pt x="30840" y="-9538"/>
                      <a:pt x="80688" y="7058"/>
                      <a:pt x="97735" y="35596"/>
                    </a:cubicBezTo>
                    <a:cubicBezTo>
                      <a:pt x="99797" y="38739"/>
                      <a:pt x="100451" y="42510"/>
                      <a:pt x="99533" y="46156"/>
                    </a:cubicBezTo>
                    <a:cubicBezTo>
                      <a:pt x="98137" y="52945"/>
                      <a:pt x="91952" y="58728"/>
                      <a:pt x="84861" y="58602"/>
                    </a:cubicBezTo>
                    <a:close/>
                  </a:path>
                </a:pathLst>
              </a:custGeom>
              <a:solidFill>
                <a:srgbClr val="000000"/>
              </a:solidFill>
              <a:ln w="12553" cap="flat">
                <a:noFill/>
                <a:prstDash val="solid"/>
                <a:miter/>
              </a:ln>
            </p:spPr>
            <p:txBody>
              <a:bodyPr rtlCol="0" anchor="ctr"/>
              <a:lstStyle/>
              <a:p>
                <a:endParaRPr lang="en-GB"/>
              </a:p>
            </p:txBody>
          </p:sp>
        </p:grpSp>
      </p:grpSp>
      <p:pic>
        <p:nvPicPr>
          <p:cNvPr id="10" name="slide 8">
            <a:hlinkClick r:id="" action="ppaction://media"/>
            <a:extLst>
              <a:ext uri="{FF2B5EF4-FFF2-40B4-BE49-F238E27FC236}">
                <a16:creationId xmlns:a16="http://schemas.microsoft.com/office/drawing/2014/main" id="{3091B3F2-5B2A-3CC3-863D-5F979045C9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636867205"/>
      </p:ext>
    </p:extLst>
  </p:cSld>
  <p:clrMapOvr>
    <a:masterClrMapping/>
  </p:clrMapOvr>
  <mc:AlternateContent xmlns:mc="http://schemas.openxmlformats.org/markup-compatibility/2006" xmlns:p14="http://schemas.microsoft.com/office/powerpoint/2010/main">
    <mc:Choice Requires="p14">
      <p:transition p14:dur="10" advTm="20506"/>
    </mc:Choice>
    <mc:Fallback xmlns="">
      <p:transition advTm="20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9728E8A-94C1-24BF-C4EF-CC7A80CF4D08}"/>
              </a:ext>
            </a:extLst>
          </p:cNvPr>
          <p:cNvGrpSpPr/>
          <p:nvPr/>
        </p:nvGrpSpPr>
        <p:grpSpPr>
          <a:xfrm flipH="1">
            <a:off x="6663689" y="1264862"/>
            <a:ext cx="5204116" cy="12125243"/>
            <a:chOff x="6360047" y="1172133"/>
            <a:chExt cx="4860104" cy="11120061"/>
          </a:xfrm>
        </p:grpSpPr>
        <p:grpSp>
          <p:nvGrpSpPr>
            <p:cNvPr id="8" name="Graphic 119" descr="Woman in black skirt">
              <a:extLst>
                <a:ext uri="{FF2B5EF4-FFF2-40B4-BE49-F238E27FC236}">
                  <a16:creationId xmlns:a16="http://schemas.microsoft.com/office/drawing/2014/main" id="{265681E8-CC6D-F89A-9885-E62DF2DC9B0B}"/>
                </a:ext>
              </a:extLst>
            </p:cNvPr>
            <p:cNvGrpSpPr/>
            <p:nvPr/>
          </p:nvGrpSpPr>
          <p:grpSpPr>
            <a:xfrm>
              <a:off x="6360047" y="1172133"/>
              <a:ext cx="4860104" cy="11120061"/>
              <a:chOff x="6360047" y="1172133"/>
              <a:chExt cx="4860104" cy="11120061"/>
            </a:xfrm>
          </p:grpSpPr>
          <p:grpSp>
            <p:nvGrpSpPr>
              <p:cNvPr id="10" name="Graphic 119" descr="Woman in black skirt">
                <a:extLst>
                  <a:ext uri="{FF2B5EF4-FFF2-40B4-BE49-F238E27FC236}">
                    <a16:creationId xmlns:a16="http://schemas.microsoft.com/office/drawing/2014/main" id="{3EE8768C-0578-81B9-40EB-124784706C7C}"/>
                  </a:ext>
                </a:extLst>
              </p:cNvPr>
              <p:cNvGrpSpPr/>
              <p:nvPr/>
            </p:nvGrpSpPr>
            <p:grpSpPr>
              <a:xfrm>
                <a:off x="6360047" y="2568525"/>
                <a:ext cx="4860104" cy="9723669"/>
                <a:chOff x="6360047" y="2568525"/>
                <a:chExt cx="4860104" cy="9723669"/>
              </a:xfrm>
            </p:grpSpPr>
            <p:sp>
              <p:nvSpPr>
                <p:cNvPr id="14" name="Free-form: Shape 13">
                  <a:extLst>
                    <a:ext uri="{FF2B5EF4-FFF2-40B4-BE49-F238E27FC236}">
                      <a16:creationId xmlns:a16="http://schemas.microsoft.com/office/drawing/2014/main" id="{F7394EF9-81C6-3A91-579F-A1E0DA2B09C1}"/>
                    </a:ext>
                  </a:extLst>
                </p:cNvPr>
                <p:cNvSpPr/>
                <p:nvPr/>
              </p:nvSpPr>
              <p:spPr>
                <a:xfrm>
                  <a:off x="6394034" y="2588658"/>
                  <a:ext cx="4799349" cy="9660944"/>
                </a:xfrm>
                <a:custGeom>
                  <a:avLst/>
                  <a:gdLst>
                    <a:gd name="connsiteX0" fmla="*/ 4795968 w 4799349"/>
                    <a:gd name="connsiteY0" fmla="*/ 9139346 h 9660944"/>
                    <a:gd name="connsiteX1" fmla="*/ 4296973 w 4799349"/>
                    <a:gd name="connsiteY1" fmla="*/ 8914874 h 9660944"/>
                    <a:gd name="connsiteX2" fmla="*/ 3801576 w 4799349"/>
                    <a:gd name="connsiteY2" fmla="*/ 8622703 h 9660944"/>
                    <a:gd name="connsiteX3" fmla="*/ 3607729 w 4799349"/>
                    <a:gd name="connsiteY3" fmla="*/ 8302016 h 9660944"/>
                    <a:gd name="connsiteX4" fmla="*/ 3445231 w 4799349"/>
                    <a:gd name="connsiteY4" fmla="*/ 7594277 h 9660944"/>
                    <a:gd name="connsiteX5" fmla="*/ 3521561 w 4799349"/>
                    <a:gd name="connsiteY5" fmla="*/ 7546618 h 9660944"/>
                    <a:gd name="connsiteX6" fmla="*/ 3125621 w 4799349"/>
                    <a:gd name="connsiteY6" fmla="*/ 4617917 h 9660944"/>
                    <a:gd name="connsiteX7" fmla="*/ 2938210 w 4799349"/>
                    <a:gd name="connsiteY7" fmla="*/ 3286608 h 9660944"/>
                    <a:gd name="connsiteX8" fmla="*/ 3450542 w 4799349"/>
                    <a:gd name="connsiteY8" fmla="*/ 2495819 h 9660944"/>
                    <a:gd name="connsiteX9" fmla="*/ 3444718 w 4799349"/>
                    <a:gd name="connsiteY9" fmla="*/ 2246254 h 9660944"/>
                    <a:gd name="connsiteX10" fmla="*/ 3191280 w 4799349"/>
                    <a:gd name="connsiteY10" fmla="*/ 1460712 h 9660944"/>
                    <a:gd name="connsiteX11" fmla="*/ 3038865 w 4799349"/>
                    <a:gd name="connsiteY11" fmla="*/ 1000011 h 9660944"/>
                    <a:gd name="connsiteX12" fmla="*/ 2463566 w 4799349"/>
                    <a:gd name="connsiteY12" fmla="*/ 514777 h 9660944"/>
                    <a:gd name="connsiteX13" fmla="*/ 2433831 w 4799349"/>
                    <a:gd name="connsiteY13" fmla="*/ 509335 h 9660944"/>
                    <a:gd name="connsiteX14" fmla="*/ 2286654 w 4799349"/>
                    <a:gd name="connsiteY14" fmla="*/ 487522 h 9660944"/>
                    <a:gd name="connsiteX15" fmla="*/ 2286654 w 4799349"/>
                    <a:gd name="connsiteY15" fmla="*/ 295552 h 9660944"/>
                    <a:gd name="connsiteX16" fmla="*/ 1665957 w 4799349"/>
                    <a:gd name="connsiteY16" fmla="*/ 53 h 9660944"/>
                    <a:gd name="connsiteX17" fmla="*/ 1661797 w 4799349"/>
                    <a:gd name="connsiteY17" fmla="*/ 3381 h 9660944"/>
                    <a:gd name="connsiteX18" fmla="*/ 1650980 w 4799349"/>
                    <a:gd name="connsiteY18" fmla="*/ 196469 h 9660944"/>
                    <a:gd name="connsiteX19" fmla="*/ 1601007 w 4799349"/>
                    <a:gd name="connsiteY19" fmla="*/ 438115 h 9660944"/>
                    <a:gd name="connsiteX20" fmla="*/ 495633 w 4799349"/>
                    <a:gd name="connsiteY20" fmla="*/ 1082381 h 9660944"/>
                    <a:gd name="connsiteX21" fmla="*/ 99300 w 4799349"/>
                    <a:gd name="connsiteY21" fmla="*/ 1855219 h 9660944"/>
                    <a:gd name="connsiteX22" fmla="*/ 4543 w 4799349"/>
                    <a:gd name="connsiteY22" fmla="*/ 2290391 h 9660944"/>
                    <a:gd name="connsiteX23" fmla="*/ 1060752 w 4799349"/>
                    <a:gd name="connsiteY23" fmla="*/ 3194302 h 9660944"/>
                    <a:gd name="connsiteX24" fmla="*/ 661409 w 4799349"/>
                    <a:gd name="connsiteY24" fmla="*/ 5111896 h 9660944"/>
                    <a:gd name="connsiteX25" fmla="*/ 517193 w 4799349"/>
                    <a:gd name="connsiteY25" fmla="*/ 6357144 h 9660944"/>
                    <a:gd name="connsiteX26" fmla="*/ 445807 w 4799349"/>
                    <a:gd name="connsiteY26" fmla="*/ 7290107 h 9660944"/>
                    <a:gd name="connsiteX27" fmla="*/ 484987 w 4799349"/>
                    <a:gd name="connsiteY27" fmla="*/ 7347191 h 9660944"/>
                    <a:gd name="connsiteX28" fmla="*/ 973972 w 4799349"/>
                    <a:gd name="connsiteY28" fmla="*/ 7451812 h 9660944"/>
                    <a:gd name="connsiteX29" fmla="*/ 1017117 w 4799349"/>
                    <a:gd name="connsiteY29" fmla="*/ 7614317 h 9660944"/>
                    <a:gd name="connsiteX30" fmla="*/ 1108571 w 4799349"/>
                    <a:gd name="connsiteY30" fmla="*/ 7947515 h 9660944"/>
                    <a:gd name="connsiteX31" fmla="*/ 1289325 w 4799349"/>
                    <a:gd name="connsiteY31" fmla="*/ 8562195 h 9660944"/>
                    <a:gd name="connsiteX32" fmla="*/ 1275572 w 4799349"/>
                    <a:gd name="connsiteY32" fmla="*/ 8923473 h 9660944"/>
                    <a:gd name="connsiteX33" fmla="*/ 1259420 w 4799349"/>
                    <a:gd name="connsiteY33" fmla="*/ 9003244 h 9660944"/>
                    <a:gd name="connsiteX34" fmla="*/ 1259420 w 4799349"/>
                    <a:gd name="connsiteY34" fmla="*/ 9003244 h 9660944"/>
                    <a:gd name="connsiteX35" fmla="*/ 1367637 w 4799349"/>
                    <a:gd name="connsiteY35" fmla="*/ 9222469 h 9660944"/>
                    <a:gd name="connsiteX36" fmla="*/ 1503949 w 4799349"/>
                    <a:gd name="connsiteY36" fmla="*/ 9336248 h 9660944"/>
                    <a:gd name="connsiteX37" fmla="*/ 1692265 w 4799349"/>
                    <a:gd name="connsiteY37" fmla="*/ 9526033 h 9660944"/>
                    <a:gd name="connsiteX38" fmla="*/ 2190379 w 4799349"/>
                    <a:gd name="connsiteY38" fmla="*/ 9660944 h 9660944"/>
                    <a:gd name="connsiteX39" fmla="*/ 2465352 w 4799349"/>
                    <a:gd name="connsiteY39" fmla="*/ 9437808 h 9660944"/>
                    <a:gd name="connsiteX40" fmla="*/ 1836164 w 4799349"/>
                    <a:gd name="connsiteY40" fmla="*/ 8901150 h 9660944"/>
                    <a:gd name="connsiteX41" fmla="*/ 1711134 w 4799349"/>
                    <a:gd name="connsiteY41" fmla="*/ 8693050 h 9660944"/>
                    <a:gd name="connsiteX42" fmla="*/ 1673984 w 4799349"/>
                    <a:gd name="connsiteY42" fmla="*/ 8541135 h 9660944"/>
                    <a:gd name="connsiteX43" fmla="*/ 1647554 w 4799349"/>
                    <a:gd name="connsiteY43" fmla="*/ 8352517 h 9660944"/>
                    <a:gd name="connsiteX44" fmla="*/ 1624011 w 4799349"/>
                    <a:gd name="connsiteY44" fmla="*/ 7783357 h 9660944"/>
                    <a:gd name="connsiteX45" fmla="*/ 2569018 w 4799349"/>
                    <a:gd name="connsiteY45" fmla="*/ 7698655 h 9660944"/>
                    <a:gd name="connsiteX46" fmla="*/ 2897683 w 4799349"/>
                    <a:gd name="connsiteY46" fmla="*/ 7735504 h 9660944"/>
                    <a:gd name="connsiteX47" fmla="*/ 3174272 w 4799349"/>
                    <a:gd name="connsiteY47" fmla="*/ 8429616 h 9660944"/>
                    <a:gd name="connsiteX48" fmla="*/ 3215361 w 4799349"/>
                    <a:gd name="connsiteY48" fmla="*/ 8823322 h 9660944"/>
                    <a:gd name="connsiteX49" fmla="*/ 3198720 w 4799349"/>
                    <a:gd name="connsiteY49" fmla="*/ 8909603 h 9660944"/>
                    <a:gd name="connsiteX50" fmla="*/ 3443714 w 4799349"/>
                    <a:gd name="connsiteY50" fmla="*/ 9219895 h 9660944"/>
                    <a:gd name="connsiteX51" fmla="*/ 4065952 w 4799349"/>
                    <a:gd name="connsiteY51" fmla="*/ 9217951 h 9660944"/>
                    <a:gd name="connsiteX52" fmla="*/ 4164895 w 4799349"/>
                    <a:gd name="connsiteY52" fmla="*/ 9228542 h 9660944"/>
                    <a:gd name="connsiteX53" fmla="*/ 4795968 w 4799349"/>
                    <a:gd name="connsiteY53" fmla="*/ 9139346 h 9660944"/>
                    <a:gd name="connsiteX54" fmla="*/ 1146406 w 4799349"/>
                    <a:gd name="connsiteY54" fmla="*/ 2828263 h 9660944"/>
                    <a:gd name="connsiteX55" fmla="*/ 816834 w 4799349"/>
                    <a:gd name="connsiteY55" fmla="*/ 2558780 h 9660944"/>
                    <a:gd name="connsiteX56" fmla="*/ 488168 w 4799349"/>
                    <a:gd name="connsiteY56" fmla="*/ 2221745 h 9660944"/>
                    <a:gd name="connsiteX57" fmla="*/ 486627 w 4799349"/>
                    <a:gd name="connsiteY57" fmla="*/ 2174814 h 9660944"/>
                    <a:gd name="connsiteX58" fmla="*/ 963939 w 4799349"/>
                    <a:gd name="connsiteY58" fmla="*/ 1638423 h 9660944"/>
                    <a:gd name="connsiteX59" fmla="*/ 1146406 w 4799349"/>
                    <a:gd name="connsiteY59" fmla="*/ 2828263 h 9660944"/>
                    <a:gd name="connsiteX60" fmla="*/ 2892642 w 4799349"/>
                    <a:gd name="connsiteY60" fmla="*/ 2119164 h 9660944"/>
                    <a:gd name="connsiteX61" fmla="*/ 3015421 w 4799349"/>
                    <a:gd name="connsiteY61" fmla="*/ 2451245 h 9660944"/>
                    <a:gd name="connsiteX62" fmla="*/ 2869662 w 4799349"/>
                    <a:gd name="connsiteY62" fmla="*/ 2818960 h 9660944"/>
                    <a:gd name="connsiteX63" fmla="*/ 2892642 w 4799349"/>
                    <a:gd name="connsiteY63" fmla="*/ 2119164 h 966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99349" h="9660944">
                      <a:moveTo>
                        <a:pt x="4795968" y="9139346"/>
                      </a:moveTo>
                      <a:cubicBezTo>
                        <a:pt x="4770834" y="8982573"/>
                        <a:pt x="4296973" y="8914874"/>
                        <a:pt x="4296973" y="8914874"/>
                      </a:cubicBezTo>
                      <a:lnTo>
                        <a:pt x="3801576" y="8622703"/>
                      </a:lnTo>
                      <a:cubicBezTo>
                        <a:pt x="3801576" y="8622703"/>
                        <a:pt x="3683104" y="8501565"/>
                        <a:pt x="3607729" y="8302016"/>
                      </a:cubicBezTo>
                      <a:cubicBezTo>
                        <a:pt x="3532354" y="8102466"/>
                        <a:pt x="3445231" y="7594277"/>
                        <a:pt x="3445231" y="7594277"/>
                      </a:cubicBezTo>
                      <a:lnTo>
                        <a:pt x="3521561" y="7546618"/>
                      </a:lnTo>
                      <a:lnTo>
                        <a:pt x="3125621" y="4617917"/>
                      </a:lnTo>
                      <a:lnTo>
                        <a:pt x="2938210" y="3286608"/>
                      </a:lnTo>
                      <a:cubicBezTo>
                        <a:pt x="3183180" y="3085649"/>
                        <a:pt x="3372646" y="2708436"/>
                        <a:pt x="3450542" y="2495819"/>
                      </a:cubicBezTo>
                      <a:cubicBezTo>
                        <a:pt x="3489747" y="2388793"/>
                        <a:pt x="3479811" y="2354688"/>
                        <a:pt x="3444718" y="2246254"/>
                      </a:cubicBezTo>
                      <a:lnTo>
                        <a:pt x="3191280" y="1460712"/>
                      </a:lnTo>
                      <a:lnTo>
                        <a:pt x="3038865" y="1000011"/>
                      </a:lnTo>
                      <a:cubicBezTo>
                        <a:pt x="2948806" y="762908"/>
                        <a:pt x="2713381" y="566978"/>
                        <a:pt x="2463566" y="514777"/>
                      </a:cubicBezTo>
                      <a:cubicBezTo>
                        <a:pt x="2444673" y="510842"/>
                        <a:pt x="2433831" y="509335"/>
                        <a:pt x="2433831" y="509335"/>
                      </a:cubicBezTo>
                      <a:lnTo>
                        <a:pt x="2286654" y="487522"/>
                      </a:lnTo>
                      <a:lnTo>
                        <a:pt x="2286654" y="295552"/>
                      </a:lnTo>
                      <a:cubicBezTo>
                        <a:pt x="2198039" y="95953"/>
                        <a:pt x="1714609" y="8385"/>
                        <a:pt x="1665957" y="53"/>
                      </a:cubicBezTo>
                      <a:cubicBezTo>
                        <a:pt x="1663853" y="-311"/>
                        <a:pt x="1661919" y="1243"/>
                        <a:pt x="1661797" y="3381"/>
                      </a:cubicBezTo>
                      <a:lnTo>
                        <a:pt x="1650980" y="196469"/>
                      </a:lnTo>
                      <a:lnTo>
                        <a:pt x="1601007" y="438115"/>
                      </a:lnTo>
                      <a:cubicBezTo>
                        <a:pt x="768159" y="577083"/>
                        <a:pt x="677488" y="864152"/>
                        <a:pt x="495633" y="1082381"/>
                      </a:cubicBezTo>
                      <a:cubicBezTo>
                        <a:pt x="350535" y="1256523"/>
                        <a:pt x="185786" y="1623315"/>
                        <a:pt x="99300" y="1855219"/>
                      </a:cubicBezTo>
                      <a:cubicBezTo>
                        <a:pt x="76590" y="1916117"/>
                        <a:pt x="-22157" y="2231072"/>
                        <a:pt x="4543" y="2290391"/>
                      </a:cubicBezTo>
                      <a:cubicBezTo>
                        <a:pt x="181846" y="2684437"/>
                        <a:pt x="1060752" y="3194302"/>
                        <a:pt x="1060752" y="3194302"/>
                      </a:cubicBezTo>
                      <a:cubicBezTo>
                        <a:pt x="901460" y="3636275"/>
                        <a:pt x="661409" y="5111896"/>
                        <a:pt x="661409" y="5111896"/>
                      </a:cubicBezTo>
                      <a:lnTo>
                        <a:pt x="517193" y="6357144"/>
                      </a:lnTo>
                      <a:lnTo>
                        <a:pt x="445807" y="7290107"/>
                      </a:lnTo>
                      <a:cubicBezTo>
                        <a:pt x="443261" y="7319329"/>
                        <a:pt x="455473" y="7345709"/>
                        <a:pt x="484987" y="7347191"/>
                      </a:cubicBezTo>
                      <a:cubicBezTo>
                        <a:pt x="677561" y="7356737"/>
                        <a:pt x="973972" y="7451812"/>
                        <a:pt x="973972" y="7451812"/>
                      </a:cubicBezTo>
                      <a:lnTo>
                        <a:pt x="1017117" y="7614317"/>
                      </a:lnTo>
                      <a:lnTo>
                        <a:pt x="1108571" y="7947515"/>
                      </a:lnTo>
                      <a:lnTo>
                        <a:pt x="1289325" y="8562195"/>
                      </a:lnTo>
                      <a:cubicBezTo>
                        <a:pt x="1321849" y="8681828"/>
                        <a:pt x="1313015" y="8805832"/>
                        <a:pt x="1275572" y="8923473"/>
                      </a:cubicBezTo>
                      <a:cubicBezTo>
                        <a:pt x="1267300" y="8949416"/>
                        <a:pt x="1261671" y="8976136"/>
                        <a:pt x="1259420" y="9003244"/>
                      </a:cubicBezTo>
                      <a:lnTo>
                        <a:pt x="1259420" y="9003244"/>
                      </a:lnTo>
                      <a:cubicBezTo>
                        <a:pt x="1270995" y="9085906"/>
                        <a:pt x="1308928" y="9162714"/>
                        <a:pt x="1367637" y="9222469"/>
                      </a:cubicBezTo>
                      <a:lnTo>
                        <a:pt x="1503949" y="9336248"/>
                      </a:lnTo>
                      <a:lnTo>
                        <a:pt x="1692265" y="9526033"/>
                      </a:lnTo>
                      <a:cubicBezTo>
                        <a:pt x="1817491" y="9616443"/>
                        <a:pt x="2035541" y="9661138"/>
                        <a:pt x="2190379" y="9660944"/>
                      </a:cubicBezTo>
                      <a:cubicBezTo>
                        <a:pt x="2448809" y="9660652"/>
                        <a:pt x="2521467" y="9483378"/>
                        <a:pt x="2465352" y="9437808"/>
                      </a:cubicBezTo>
                      <a:cubicBezTo>
                        <a:pt x="2191504" y="9215255"/>
                        <a:pt x="1959505" y="9011455"/>
                        <a:pt x="1836164" y="8901150"/>
                      </a:cubicBezTo>
                      <a:cubicBezTo>
                        <a:pt x="1774322" y="8845839"/>
                        <a:pt x="1730785" y="8773332"/>
                        <a:pt x="1711134" y="8693050"/>
                      </a:cubicBezTo>
                      <a:lnTo>
                        <a:pt x="1673984" y="8541135"/>
                      </a:lnTo>
                      <a:cubicBezTo>
                        <a:pt x="1658860" y="8479290"/>
                        <a:pt x="1650001" y="8416110"/>
                        <a:pt x="1647554" y="8352517"/>
                      </a:cubicBezTo>
                      <a:lnTo>
                        <a:pt x="1624011" y="7783357"/>
                      </a:lnTo>
                      <a:cubicBezTo>
                        <a:pt x="2349377" y="7787948"/>
                        <a:pt x="2569018" y="7698655"/>
                        <a:pt x="2569018" y="7698655"/>
                      </a:cubicBezTo>
                      <a:cubicBezTo>
                        <a:pt x="2687489" y="7762783"/>
                        <a:pt x="2897683" y="7735504"/>
                        <a:pt x="2897683" y="7735504"/>
                      </a:cubicBezTo>
                      <a:lnTo>
                        <a:pt x="3174272" y="8429616"/>
                      </a:lnTo>
                      <a:cubicBezTo>
                        <a:pt x="3212889" y="8541791"/>
                        <a:pt x="3222483" y="8705001"/>
                        <a:pt x="3215361" y="8823322"/>
                      </a:cubicBezTo>
                      <a:lnTo>
                        <a:pt x="3198720" y="8909603"/>
                      </a:lnTo>
                      <a:cubicBezTo>
                        <a:pt x="3128435" y="9162131"/>
                        <a:pt x="3443714" y="9219895"/>
                        <a:pt x="3443714" y="9219895"/>
                      </a:cubicBezTo>
                      <a:lnTo>
                        <a:pt x="4065952" y="9217951"/>
                      </a:lnTo>
                      <a:cubicBezTo>
                        <a:pt x="4099235" y="9217854"/>
                        <a:pt x="4132420" y="9221328"/>
                        <a:pt x="4164895" y="9228542"/>
                      </a:cubicBezTo>
                      <a:cubicBezTo>
                        <a:pt x="4883750" y="9388255"/>
                        <a:pt x="4795968" y="9139346"/>
                        <a:pt x="4795968" y="9139346"/>
                      </a:cubicBezTo>
                      <a:close/>
                      <a:moveTo>
                        <a:pt x="1146406" y="2828263"/>
                      </a:moveTo>
                      <a:lnTo>
                        <a:pt x="816834" y="2558780"/>
                      </a:lnTo>
                      <a:lnTo>
                        <a:pt x="488168" y="2221745"/>
                      </a:lnTo>
                      <a:cubicBezTo>
                        <a:pt x="478991" y="2212927"/>
                        <a:pt x="478037" y="2184215"/>
                        <a:pt x="486627" y="2174814"/>
                      </a:cubicBezTo>
                      <a:lnTo>
                        <a:pt x="963939" y="1638423"/>
                      </a:lnTo>
                      <a:cubicBezTo>
                        <a:pt x="963914" y="1638423"/>
                        <a:pt x="1288983" y="2255946"/>
                        <a:pt x="1146406" y="2828263"/>
                      </a:cubicBezTo>
                      <a:close/>
                      <a:moveTo>
                        <a:pt x="2892642" y="2119164"/>
                      </a:moveTo>
                      <a:lnTo>
                        <a:pt x="3015421" y="2451245"/>
                      </a:lnTo>
                      <a:lnTo>
                        <a:pt x="2869662" y="2818960"/>
                      </a:lnTo>
                      <a:cubicBezTo>
                        <a:pt x="2772727" y="2530360"/>
                        <a:pt x="2892642" y="2119164"/>
                        <a:pt x="2892642" y="2119164"/>
                      </a:cubicBezTo>
                      <a:close/>
                    </a:path>
                  </a:pathLst>
                </a:custGeom>
                <a:solidFill>
                  <a:srgbClr val="FFFFFF"/>
                </a:solidFill>
                <a:ln w="2445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6044202-92E5-5458-5263-C74B8488EF45}"/>
                    </a:ext>
                  </a:extLst>
                </p:cNvPr>
                <p:cNvSpPr/>
                <p:nvPr/>
              </p:nvSpPr>
              <p:spPr>
                <a:xfrm>
                  <a:off x="6572408" y="2802240"/>
                  <a:ext cx="3136345" cy="2441977"/>
                </a:xfrm>
                <a:custGeom>
                  <a:avLst/>
                  <a:gdLst>
                    <a:gd name="connsiteX0" fmla="*/ 3136175 w 3136345"/>
                    <a:gd name="connsiteY0" fmla="*/ 1712859 h 2441977"/>
                    <a:gd name="connsiteX1" fmla="*/ 2816858 w 3136345"/>
                    <a:gd name="connsiteY1" fmla="*/ 742172 h 2441977"/>
                    <a:gd name="connsiteX2" fmla="*/ 2305798 w 3136345"/>
                    <a:gd name="connsiteY2" fmla="*/ 330393 h 2441977"/>
                    <a:gd name="connsiteX3" fmla="*/ 2139728 w 3136345"/>
                    <a:gd name="connsiteY3" fmla="*/ 288977 h 2441977"/>
                    <a:gd name="connsiteX4" fmla="*/ 2093352 w 3136345"/>
                    <a:gd name="connsiteY4" fmla="*/ 210809 h 2441977"/>
                    <a:gd name="connsiteX5" fmla="*/ 1949919 w 3136345"/>
                    <a:gd name="connsiteY5" fmla="*/ 154114 h 2441977"/>
                    <a:gd name="connsiteX6" fmla="*/ 1494754 w 3136345"/>
                    <a:gd name="connsiteY6" fmla="*/ 4410 h 2441977"/>
                    <a:gd name="connsiteX7" fmla="*/ 1470086 w 3136345"/>
                    <a:gd name="connsiteY7" fmla="*/ 11891 h 2441977"/>
                    <a:gd name="connsiteX8" fmla="*/ 1450508 w 3136345"/>
                    <a:gd name="connsiteY8" fmla="*/ 111654 h 2441977"/>
                    <a:gd name="connsiteX9" fmla="*/ 1421728 w 3136345"/>
                    <a:gd name="connsiteY9" fmla="*/ 204955 h 2441977"/>
                    <a:gd name="connsiteX10" fmla="*/ 1397598 w 3136345"/>
                    <a:gd name="connsiteY10" fmla="*/ 235926 h 2441977"/>
                    <a:gd name="connsiteX11" fmla="*/ 863461 w 3136345"/>
                    <a:gd name="connsiteY11" fmla="*/ 389760 h 2441977"/>
                    <a:gd name="connsiteX12" fmla="*/ 47 w 3136345"/>
                    <a:gd name="connsiteY12" fmla="*/ 1478890 h 2441977"/>
                    <a:gd name="connsiteX13" fmla="*/ 167194 w 3136345"/>
                    <a:gd name="connsiteY13" fmla="*/ 1676520 h 2441977"/>
                    <a:gd name="connsiteX14" fmla="*/ 402081 w 3136345"/>
                    <a:gd name="connsiteY14" fmla="*/ 1815537 h 2441977"/>
                    <a:gd name="connsiteX15" fmla="*/ 766673 w 3136345"/>
                    <a:gd name="connsiteY15" fmla="*/ 1432105 h 2441977"/>
                    <a:gd name="connsiteX16" fmla="*/ 802525 w 3136345"/>
                    <a:gd name="connsiteY16" fmla="*/ 1448842 h 2441977"/>
                    <a:gd name="connsiteX17" fmla="*/ 985090 w 3136345"/>
                    <a:gd name="connsiteY17" fmla="*/ 2015086 h 2441977"/>
                    <a:gd name="connsiteX18" fmla="*/ 1009513 w 3136345"/>
                    <a:gd name="connsiteY18" fmla="*/ 2304245 h 2441977"/>
                    <a:gd name="connsiteX19" fmla="*/ 1046491 w 3136345"/>
                    <a:gd name="connsiteY19" fmla="*/ 2325596 h 2441977"/>
                    <a:gd name="connsiteX20" fmla="*/ 2636520 w 3136345"/>
                    <a:gd name="connsiteY20" fmla="*/ 2367304 h 2441977"/>
                    <a:gd name="connsiteX21" fmla="*/ 2648217 w 3136345"/>
                    <a:gd name="connsiteY21" fmla="*/ 2339685 h 2441977"/>
                    <a:gd name="connsiteX22" fmla="*/ 2693051 w 3136345"/>
                    <a:gd name="connsiteY22" fmla="*/ 1919210 h 2441977"/>
                    <a:gd name="connsiteX23" fmla="*/ 2739794 w 3136345"/>
                    <a:gd name="connsiteY23" fmla="*/ 1895964 h 2441977"/>
                    <a:gd name="connsiteX24" fmla="*/ 2775744 w 3136345"/>
                    <a:gd name="connsiteY24" fmla="*/ 1944060 h 2441977"/>
                    <a:gd name="connsiteX25" fmla="*/ 3041956 w 3136345"/>
                    <a:gd name="connsiteY25" fmla="*/ 1883017 h 2441977"/>
                    <a:gd name="connsiteX26" fmla="*/ 3121173 w 3136345"/>
                    <a:gd name="connsiteY26" fmla="*/ 1753328 h 2441977"/>
                    <a:gd name="connsiteX27" fmla="*/ 3136175 w 3136345"/>
                    <a:gd name="connsiteY27" fmla="*/ 1712859 h 244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6345" h="2441977">
                      <a:moveTo>
                        <a:pt x="3136175" y="1712859"/>
                      </a:moveTo>
                      <a:cubicBezTo>
                        <a:pt x="3034639" y="1391807"/>
                        <a:pt x="2949963" y="1051613"/>
                        <a:pt x="2816858" y="742172"/>
                      </a:cubicBezTo>
                      <a:cubicBezTo>
                        <a:pt x="2735217" y="538517"/>
                        <a:pt x="2515038" y="404237"/>
                        <a:pt x="2305798" y="330393"/>
                      </a:cubicBezTo>
                      <a:cubicBezTo>
                        <a:pt x="2250906" y="311325"/>
                        <a:pt x="2194375" y="299957"/>
                        <a:pt x="2139728" y="288977"/>
                      </a:cubicBezTo>
                      <a:cubicBezTo>
                        <a:pt x="2108427" y="286305"/>
                        <a:pt x="2091517" y="228444"/>
                        <a:pt x="2093352" y="210809"/>
                      </a:cubicBezTo>
                      <a:cubicBezTo>
                        <a:pt x="2095971" y="88092"/>
                        <a:pt x="2096240" y="173498"/>
                        <a:pt x="1949919" y="154114"/>
                      </a:cubicBezTo>
                      <a:cubicBezTo>
                        <a:pt x="1787862" y="142552"/>
                        <a:pt x="1614743" y="113694"/>
                        <a:pt x="1494754" y="4410"/>
                      </a:cubicBezTo>
                      <a:cubicBezTo>
                        <a:pt x="1487045" y="-4092"/>
                        <a:pt x="1471603" y="402"/>
                        <a:pt x="1470086" y="11891"/>
                      </a:cubicBezTo>
                      <a:cubicBezTo>
                        <a:pt x="1464629" y="45777"/>
                        <a:pt x="1458046" y="79347"/>
                        <a:pt x="1450508" y="111654"/>
                      </a:cubicBezTo>
                      <a:cubicBezTo>
                        <a:pt x="1441967" y="147726"/>
                        <a:pt x="1434723" y="175757"/>
                        <a:pt x="1421728" y="204955"/>
                      </a:cubicBezTo>
                      <a:cubicBezTo>
                        <a:pt x="1414754" y="222444"/>
                        <a:pt x="1403178" y="234614"/>
                        <a:pt x="1397598" y="235926"/>
                      </a:cubicBezTo>
                      <a:cubicBezTo>
                        <a:pt x="1219830" y="277730"/>
                        <a:pt x="1032713" y="326871"/>
                        <a:pt x="863461" y="389760"/>
                      </a:cubicBezTo>
                      <a:cubicBezTo>
                        <a:pt x="449509" y="588143"/>
                        <a:pt x="188974" y="1055573"/>
                        <a:pt x="47" y="1478890"/>
                      </a:cubicBezTo>
                      <a:cubicBezTo>
                        <a:pt x="-2719" y="1548920"/>
                        <a:pt x="118591" y="1631630"/>
                        <a:pt x="167194" y="1676520"/>
                      </a:cubicBezTo>
                      <a:cubicBezTo>
                        <a:pt x="236916" y="1731029"/>
                        <a:pt x="316305" y="1787554"/>
                        <a:pt x="402081" y="1815537"/>
                      </a:cubicBezTo>
                      <a:cubicBezTo>
                        <a:pt x="522339" y="1697119"/>
                        <a:pt x="655665" y="1567260"/>
                        <a:pt x="766673" y="1432105"/>
                      </a:cubicBezTo>
                      <a:cubicBezTo>
                        <a:pt x="798315" y="1393580"/>
                        <a:pt x="800665" y="1444008"/>
                        <a:pt x="802525" y="1448842"/>
                      </a:cubicBezTo>
                      <a:cubicBezTo>
                        <a:pt x="881767" y="1632651"/>
                        <a:pt x="959345" y="1848670"/>
                        <a:pt x="985090" y="2015086"/>
                      </a:cubicBezTo>
                      <a:cubicBezTo>
                        <a:pt x="1003297" y="2120509"/>
                        <a:pt x="1011275" y="2215097"/>
                        <a:pt x="1009513" y="2304245"/>
                      </a:cubicBezTo>
                      <a:cubicBezTo>
                        <a:pt x="1010052" y="2321977"/>
                        <a:pt x="1034230" y="2320811"/>
                        <a:pt x="1046491" y="2325596"/>
                      </a:cubicBezTo>
                      <a:cubicBezTo>
                        <a:pt x="1575000" y="2424849"/>
                        <a:pt x="2119562" y="2507657"/>
                        <a:pt x="2636520" y="2367304"/>
                      </a:cubicBezTo>
                      <a:cubicBezTo>
                        <a:pt x="2649319" y="2364413"/>
                        <a:pt x="2648119" y="2350057"/>
                        <a:pt x="2648217" y="2339685"/>
                      </a:cubicBezTo>
                      <a:cubicBezTo>
                        <a:pt x="2653210" y="2200717"/>
                        <a:pt x="2668065" y="2051304"/>
                        <a:pt x="2693051" y="1919210"/>
                      </a:cubicBezTo>
                      <a:cubicBezTo>
                        <a:pt x="2693834" y="1915008"/>
                        <a:pt x="2736025" y="1882895"/>
                        <a:pt x="2739794" y="1895964"/>
                      </a:cubicBezTo>
                      <a:cubicBezTo>
                        <a:pt x="2747551" y="1911923"/>
                        <a:pt x="2748653" y="1959460"/>
                        <a:pt x="2775744" y="1944060"/>
                      </a:cubicBezTo>
                      <a:cubicBezTo>
                        <a:pt x="2875053" y="1943428"/>
                        <a:pt x="2956914" y="1937404"/>
                        <a:pt x="3041956" y="1883017"/>
                      </a:cubicBezTo>
                      <a:cubicBezTo>
                        <a:pt x="3090509" y="1843836"/>
                        <a:pt x="3101081" y="1801910"/>
                        <a:pt x="3121173" y="1753328"/>
                      </a:cubicBezTo>
                      <a:cubicBezTo>
                        <a:pt x="3124477" y="1739166"/>
                        <a:pt x="3138010" y="1727482"/>
                        <a:pt x="3136175" y="1712859"/>
                      </a:cubicBezTo>
                      <a:close/>
                    </a:path>
                  </a:pathLst>
                </a:custGeom>
                <a:solidFill>
                  <a:srgbClr val="FFFFFF"/>
                </a:solidFill>
                <a:ln w="2445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10E1FB9-E1B0-C0C1-23C1-AE817DB82C5F}"/>
                    </a:ext>
                  </a:extLst>
                </p:cNvPr>
                <p:cNvSpPr/>
                <p:nvPr/>
              </p:nvSpPr>
              <p:spPr>
                <a:xfrm>
                  <a:off x="6360047" y="2568525"/>
                  <a:ext cx="4860104" cy="9723669"/>
                </a:xfrm>
                <a:custGeom>
                  <a:avLst/>
                  <a:gdLst>
                    <a:gd name="connsiteX0" fmla="*/ 4851858 w 4860104"/>
                    <a:gd name="connsiteY0" fmla="*/ 9132177 h 9723669"/>
                    <a:gd name="connsiteX1" fmla="*/ 4439202 w 4860104"/>
                    <a:gd name="connsiteY1" fmla="*/ 8925413 h 9723669"/>
                    <a:gd name="connsiteX2" fmla="*/ 3852180 w 4860104"/>
                    <a:gd name="connsiteY2" fmla="*/ 8632222 h 9723669"/>
                    <a:gd name="connsiteX3" fmla="*/ 3497598 w 4860104"/>
                    <a:gd name="connsiteY3" fmla="*/ 7641301 h 9723669"/>
                    <a:gd name="connsiteX4" fmla="*/ 3581123 w 4860104"/>
                    <a:gd name="connsiteY4" fmla="*/ 7454819 h 9723669"/>
                    <a:gd name="connsiteX5" fmla="*/ 2998579 w 4860104"/>
                    <a:gd name="connsiteY5" fmla="*/ 3314732 h 9723669"/>
                    <a:gd name="connsiteX6" fmla="*/ 3529779 w 4860104"/>
                    <a:gd name="connsiteY6" fmla="*/ 2386627 h 9723669"/>
                    <a:gd name="connsiteX7" fmla="*/ 3471584 w 4860104"/>
                    <a:gd name="connsiteY7" fmla="*/ 2139711 h 9723669"/>
                    <a:gd name="connsiteX8" fmla="*/ 3239144 w 4860104"/>
                    <a:gd name="connsiteY8" fmla="*/ 1393738 h 9723669"/>
                    <a:gd name="connsiteX9" fmla="*/ 3001320 w 4860104"/>
                    <a:gd name="connsiteY9" fmla="*/ 823801 h 9723669"/>
                    <a:gd name="connsiteX10" fmla="*/ 2334884 w 4860104"/>
                    <a:gd name="connsiteY10" fmla="*/ 483098 h 9723669"/>
                    <a:gd name="connsiteX11" fmla="*/ 2333563 w 4860104"/>
                    <a:gd name="connsiteY11" fmla="*/ 382849 h 9723669"/>
                    <a:gd name="connsiteX12" fmla="*/ 2341810 w 4860104"/>
                    <a:gd name="connsiteY12" fmla="*/ 314762 h 9723669"/>
                    <a:gd name="connsiteX13" fmla="*/ 2299228 w 4860104"/>
                    <a:gd name="connsiteY13" fmla="*/ 356761 h 9723669"/>
                    <a:gd name="connsiteX14" fmla="*/ 1962462 w 4860104"/>
                    <a:gd name="connsiteY14" fmla="*/ 333927 h 9723669"/>
                    <a:gd name="connsiteX15" fmla="*/ 1704374 w 4860104"/>
                    <a:gd name="connsiteY15" fmla="*/ 205671 h 9723669"/>
                    <a:gd name="connsiteX16" fmla="*/ 1711839 w 4860104"/>
                    <a:gd name="connsiteY16" fmla="*/ 14284 h 9723669"/>
                    <a:gd name="connsiteX17" fmla="*/ 1673539 w 4860104"/>
                    <a:gd name="connsiteY17" fmla="*/ 24753 h 9723669"/>
                    <a:gd name="connsiteX18" fmla="*/ 1601933 w 4860104"/>
                    <a:gd name="connsiteY18" fmla="*/ 443163 h 9723669"/>
                    <a:gd name="connsiteX19" fmla="*/ 425196 w 4860104"/>
                    <a:gd name="connsiteY19" fmla="*/ 1192221 h 9723669"/>
                    <a:gd name="connsiteX20" fmla="*/ 1846 w 4860104"/>
                    <a:gd name="connsiteY20" fmla="*/ 2241101 h 9723669"/>
                    <a:gd name="connsiteX21" fmla="*/ 19809 w 4860104"/>
                    <a:gd name="connsiteY21" fmla="*/ 2313755 h 9723669"/>
                    <a:gd name="connsiteX22" fmla="*/ 1062950 w 4860104"/>
                    <a:gd name="connsiteY22" fmla="*/ 3226338 h 9723669"/>
                    <a:gd name="connsiteX23" fmla="*/ 589505 w 4860104"/>
                    <a:gd name="connsiteY23" fmla="*/ 5625693 h 9723669"/>
                    <a:gd name="connsiteX24" fmla="*/ 464303 w 4860104"/>
                    <a:gd name="connsiteY24" fmla="*/ 7356271 h 9723669"/>
                    <a:gd name="connsiteX25" fmla="*/ 590630 w 4860104"/>
                    <a:gd name="connsiteY25" fmla="*/ 7402545 h 9723669"/>
                    <a:gd name="connsiteX26" fmla="*/ 947880 w 4860104"/>
                    <a:gd name="connsiteY26" fmla="*/ 7487831 h 9723669"/>
                    <a:gd name="connsiteX27" fmla="*/ 997706 w 4860104"/>
                    <a:gd name="connsiteY27" fmla="*/ 7553586 h 9723669"/>
                    <a:gd name="connsiteX28" fmla="*/ 1320939 w 4860104"/>
                    <a:gd name="connsiteY28" fmla="*/ 8840055 h 9723669"/>
                    <a:gd name="connsiteX29" fmla="*/ 1314870 w 4860104"/>
                    <a:gd name="connsiteY29" fmla="*/ 9197252 h 9723669"/>
                    <a:gd name="connsiteX30" fmla="*/ 1556193 w 4860104"/>
                    <a:gd name="connsiteY30" fmla="*/ 9437124 h 9723669"/>
                    <a:gd name="connsiteX31" fmla="*/ 2517278 w 4860104"/>
                    <a:gd name="connsiteY31" fmla="*/ 9596934 h 9723669"/>
                    <a:gd name="connsiteX32" fmla="*/ 2315355 w 4860104"/>
                    <a:gd name="connsiteY32" fmla="*/ 9256011 h 9723669"/>
                    <a:gd name="connsiteX33" fmla="*/ 1811344 w 4860104"/>
                    <a:gd name="connsiteY33" fmla="*/ 8815861 h 9723669"/>
                    <a:gd name="connsiteX34" fmla="*/ 1681248 w 4860104"/>
                    <a:gd name="connsiteY34" fmla="*/ 7833126 h 9723669"/>
                    <a:gd name="connsiteX35" fmla="*/ 2608512 w 4860104"/>
                    <a:gd name="connsiteY35" fmla="*/ 7754593 h 9723669"/>
                    <a:gd name="connsiteX36" fmla="*/ 2912289 w 4860104"/>
                    <a:gd name="connsiteY36" fmla="*/ 7787847 h 9723669"/>
                    <a:gd name="connsiteX37" fmla="*/ 3230578 w 4860104"/>
                    <a:gd name="connsiteY37" fmla="*/ 8752583 h 9723669"/>
                    <a:gd name="connsiteX38" fmla="*/ 3302993 w 4860104"/>
                    <a:gd name="connsiteY38" fmla="*/ 9200944 h 9723669"/>
                    <a:gd name="connsiteX39" fmla="*/ 3472563 w 4860104"/>
                    <a:gd name="connsiteY39" fmla="*/ 9259898 h 9723669"/>
                    <a:gd name="connsiteX40" fmla="*/ 3722794 w 4860104"/>
                    <a:gd name="connsiteY40" fmla="*/ 9268303 h 9723669"/>
                    <a:gd name="connsiteX41" fmla="*/ 4072776 w 4860104"/>
                    <a:gd name="connsiteY41" fmla="*/ 9267890 h 9723669"/>
                    <a:gd name="connsiteX42" fmla="*/ 4756073 w 4860104"/>
                    <a:gd name="connsiteY42" fmla="*/ 9322155 h 9723669"/>
                    <a:gd name="connsiteX43" fmla="*/ 4851858 w 4860104"/>
                    <a:gd name="connsiteY43" fmla="*/ 9132177 h 9723669"/>
                    <a:gd name="connsiteX44" fmla="*/ 2886813 w 4860104"/>
                    <a:gd name="connsiteY44" fmla="*/ 2698498 h 9723669"/>
                    <a:gd name="connsiteX45" fmla="*/ 2927878 w 4860104"/>
                    <a:gd name="connsiteY45" fmla="*/ 2192616 h 9723669"/>
                    <a:gd name="connsiteX46" fmla="*/ 3026233 w 4860104"/>
                    <a:gd name="connsiteY46" fmla="*/ 2470406 h 9723669"/>
                    <a:gd name="connsiteX47" fmla="*/ 2906171 w 4860104"/>
                    <a:gd name="connsiteY47" fmla="*/ 2789200 h 9723669"/>
                    <a:gd name="connsiteX48" fmla="*/ 2886813 w 4860104"/>
                    <a:gd name="connsiteY48" fmla="*/ 2698498 h 9723669"/>
                    <a:gd name="connsiteX49" fmla="*/ 1180834 w 4860104"/>
                    <a:gd name="connsiteY49" fmla="*/ 2667454 h 9723669"/>
                    <a:gd name="connsiteX50" fmla="*/ 1157071 w 4860104"/>
                    <a:gd name="connsiteY50" fmla="*/ 2798527 h 9723669"/>
                    <a:gd name="connsiteX51" fmla="*/ 529669 w 4860104"/>
                    <a:gd name="connsiteY51" fmla="*/ 2226089 h 9723669"/>
                    <a:gd name="connsiteX52" fmla="*/ 1005317 w 4860104"/>
                    <a:gd name="connsiteY52" fmla="*/ 1705827 h 9723669"/>
                    <a:gd name="connsiteX53" fmla="*/ 1180834 w 4860104"/>
                    <a:gd name="connsiteY53" fmla="*/ 2667454 h 9723669"/>
                    <a:gd name="connsiteX54" fmla="*/ 3455774 w 4860104"/>
                    <a:gd name="connsiteY54" fmla="*/ 2325609 h 9723669"/>
                    <a:gd name="connsiteX55" fmla="*/ 3486659 w 4860104"/>
                    <a:gd name="connsiteY55" fmla="*/ 2388935 h 9723669"/>
                    <a:gd name="connsiteX56" fmla="*/ 2987836 w 4860104"/>
                    <a:gd name="connsiteY56" fmla="*/ 3250046 h 9723669"/>
                    <a:gd name="connsiteX57" fmla="*/ 2916180 w 4860104"/>
                    <a:gd name="connsiteY57" fmla="*/ 2843125 h 9723669"/>
                    <a:gd name="connsiteX58" fmla="*/ 3056016 w 4860104"/>
                    <a:gd name="connsiteY58" fmla="*/ 2492705 h 9723669"/>
                    <a:gd name="connsiteX59" fmla="*/ 3065658 w 4860104"/>
                    <a:gd name="connsiteY59" fmla="*/ 2422796 h 9723669"/>
                    <a:gd name="connsiteX60" fmla="*/ 2986343 w 4860104"/>
                    <a:gd name="connsiteY60" fmla="*/ 2185110 h 9723669"/>
                    <a:gd name="connsiteX61" fmla="*/ 3354214 w 4860104"/>
                    <a:gd name="connsiteY61" fmla="*/ 2009924 h 9723669"/>
                    <a:gd name="connsiteX62" fmla="*/ 3455774 w 4860104"/>
                    <a:gd name="connsiteY62" fmla="*/ 2325609 h 9723669"/>
                    <a:gd name="connsiteX63" fmla="*/ 3026527 w 4860104"/>
                    <a:gd name="connsiteY63" fmla="*/ 2469896 h 9723669"/>
                    <a:gd name="connsiteX64" fmla="*/ 3026576 w 4860104"/>
                    <a:gd name="connsiteY64" fmla="*/ 2469192 h 9723669"/>
                    <a:gd name="connsiteX65" fmla="*/ 3026722 w 4860104"/>
                    <a:gd name="connsiteY65" fmla="*/ 2469580 h 9723669"/>
                    <a:gd name="connsiteX66" fmla="*/ 3026527 w 4860104"/>
                    <a:gd name="connsiteY66" fmla="*/ 2469896 h 9723669"/>
                    <a:gd name="connsiteX67" fmla="*/ 436772 w 4860104"/>
                    <a:gd name="connsiteY67" fmla="*/ 1303157 h 9723669"/>
                    <a:gd name="connsiteX68" fmla="*/ 1066596 w 4860104"/>
                    <a:gd name="connsiteY68" fmla="*/ 643709 h 9723669"/>
                    <a:gd name="connsiteX69" fmla="*/ 1636439 w 4860104"/>
                    <a:gd name="connsiteY69" fmla="*/ 478822 h 9723669"/>
                    <a:gd name="connsiteX70" fmla="*/ 1638984 w 4860104"/>
                    <a:gd name="connsiteY70" fmla="*/ 478847 h 9723669"/>
                    <a:gd name="connsiteX71" fmla="*/ 1648553 w 4860104"/>
                    <a:gd name="connsiteY71" fmla="*/ 444621 h 9723669"/>
                    <a:gd name="connsiteX72" fmla="*/ 1698085 w 4860104"/>
                    <a:gd name="connsiteY72" fmla="*/ 247865 h 9723669"/>
                    <a:gd name="connsiteX73" fmla="*/ 2149456 w 4860104"/>
                    <a:gd name="connsiteY73" fmla="*/ 401189 h 9723669"/>
                    <a:gd name="connsiteX74" fmla="*/ 2294309 w 4860104"/>
                    <a:gd name="connsiteY74" fmla="*/ 390452 h 9723669"/>
                    <a:gd name="connsiteX75" fmla="*/ 2301063 w 4860104"/>
                    <a:gd name="connsiteY75" fmla="*/ 492644 h 9723669"/>
                    <a:gd name="connsiteX76" fmla="*/ 2312174 w 4860104"/>
                    <a:gd name="connsiteY76" fmla="*/ 528813 h 9723669"/>
                    <a:gd name="connsiteX77" fmla="*/ 2332511 w 4860104"/>
                    <a:gd name="connsiteY77" fmla="*/ 579629 h 9723669"/>
                    <a:gd name="connsiteX78" fmla="*/ 2361119 w 4860104"/>
                    <a:gd name="connsiteY78" fmla="*/ 567654 h 9723669"/>
                    <a:gd name="connsiteX79" fmla="*/ 2349739 w 4860104"/>
                    <a:gd name="connsiteY79" fmla="*/ 536465 h 9723669"/>
                    <a:gd name="connsiteX80" fmla="*/ 2926336 w 4860104"/>
                    <a:gd name="connsiteY80" fmla="*/ 833785 h 9723669"/>
                    <a:gd name="connsiteX81" fmla="*/ 3017545 w 4860104"/>
                    <a:gd name="connsiteY81" fmla="*/ 981789 h 9723669"/>
                    <a:gd name="connsiteX82" fmla="*/ 3336202 w 4860104"/>
                    <a:gd name="connsiteY82" fmla="*/ 1950655 h 9723669"/>
                    <a:gd name="connsiteX83" fmla="*/ 3247097 w 4860104"/>
                    <a:gd name="connsiteY83" fmla="*/ 2105339 h 9723669"/>
                    <a:gd name="connsiteX84" fmla="*/ 2980445 w 4860104"/>
                    <a:gd name="connsiteY84" fmla="*/ 2166722 h 9723669"/>
                    <a:gd name="connsiteX85" fmla="*/ 2948728 w 4860104"/>
                    <a:gd name="connsiteY85" fmla="*/ 2085639 h 9723669"/>
                    <a:gd name="connsiteX86" fmla="*/ 2921637 w 4860104"/>
                    <a:gd name="connsiteY86" fmla="*/ 1305756 h 9723669"/>
                    <a:gd name="connsiteX87" fmla="*/ 2896357 w 4860104"/>
                    <a:gd name="connsiteY87" fmla="*/ 1320428 h 9723669"/>
                    <a:gd name="connsiteX88" fmla="*/ 2895134 w 4860104"/>
                    <a:gd name="connsiteY88" fmla="*/ 2137743 h 9723669"/>
                    <a:gd name="connsiteX89" fmla="*/ 2847192 w 4860104"/>
                    <a:gd name="connsiteY89" fmla="*/ 2587124 h 9723669"/>
                    <a:gd name="connsiteX90" fmla="*/ 1237659 w 4860104"/>
                    <a:gd name="connsiteY90" fmla="*/ 2538275 h 9723669"/>
                    <a:gd name="connsiteX91" fmla="*/ 1029716 w 4860104"/>
                    <a:gd name="connsiteY91" fmla="*/ 1677504 h 9723669"/>
                    <a:gd name="connsiteX92" fmla="*/ 1173199 w 4860104"/>
                    <a:gd name="connsiteY92" fmla="*/ 1478392 h 9723669"/>
                    <a:gd name="connsiteX93" fmla="*/ 1203838 w 4860104"/>
                    <a:gd name="connsiteY93" fmla="*/ 1319311 h 9723669"/>
                    <a:gd name="connsiteX94" fmla="*/ 1057248 w 4860104"/>
                    <a:gd name="connsiteY94" fmla="*/ 1541086 h 9723669"/>
                    <a:gd name="connsiteX95" fmla="*/ 615519 w 4860104"/>
                    <a:gd name="connsiteY95" fmla="*/ 2035017 h 9723669"/>
                    <a:gd name="connsiteX96" fmla="*/ 389980 w 4860104"/>
                    <a:gd name="connsiteY96" fmla="*/ 1899158 h 9723669"/>
                    <a:gd name="connsiteX97" fmla="*/ 227067 w 4860104"/>
                    <a:gd name="connsiteY97" fmla="*/ 1718094 h 9723669"/>
                    <a:gd name="connsiteX98" fmla="*/ 436772 w 4860104"/>
                    <a:gd name="connsiteY98" fmla="*/ 1303157 h 9723669"/>
                    <a:gd name="connsiteX99" fmla="*/ 945849 w 4860104"/>
                    <a:gd name="connsiteY99" fmla="*/ 3085986 h 9723669"/>
                    <a:gd name="connsiteX100" fmla="*/ 47463 w 4860104"/>
                    <a:gd name="connsiteY100" fmla="*/ 2300929 h 9723669"/>
                    <a:gd name="connsiteX101" fmla="*/ 207146 w 4860104"/>
                    <a:gd name="connsiteY101" fmla="*/ 1766554 h 9723669"/>
                    <a:gd name="connsiteX102" fmla="*/ 597556 w 4860104"/>
                    <a:gd name="connsiteY102" fmla="*/ 2055591 h 9723669"/>
                    <a:gd name="connsiteX103" fmla="*/ 499274 w 4860104"/>
                    <a:gd name="connsiteY103" fmla="*/ 2247562 h 9723669"/>
                    <a:gd name="connsiteX104" fmla="*/ 1219745 w 4860104"/>
                    <a:gd name="connsiteY104" fmla="*/ 2912427 h 9723669"/>
                    <a:gd name="connsiteX105" fmla="*/ 1495061 w 4860104"/>
                    <a:gd name="connsiteY105" fmla="*/ 3043598 h 9723669"/>
                    <a:gd name="connsiteX106" fmla="*/ 1765947 w 4860104"/>
                    <a:gd name="connsiteY106" fmla="*/ 3031137 h 9723669"/>
                    <a:gd name="connsiteX107" fmla="*/ 1966426 w 4860104"/>
                    <a:gd name="connsiteY107" fmla="*/ 3117491 h 9723669"/>
                    <a:gd name="connsiteX108" fmla="*/ 1791644 w 4860104"/>
                    <a:gd name="connsiteY108" fmla="*/ 3146931 h 9723669"/>
                    <a:gd name="connsiteX109" fmla="*/ 1768346 w 4860104"/>
                    <a:gd name="connsiteY109" fmla="*/ 3176760 h 9723669"/>
                    <a:gd name="connsiteX110" fmla="*/ 1358578 w 4860104"/>
                    <a:gd name="connsiteY110" fmla="*/ 3491157 h 9723669"/>
                    <a:gd name="connsiteX111" fmla="*/ 1243581 w 4860104"/>
                    <a:gd name="connsiteY111" fmla="*/ 3300280 h 9723669"/>
                    <a:gd name="connsiteX112" fmla="*/ 1170996 w 4860104"/>
                    <a:gd name="connsiteY112" fmla="*/ 3236734 h 9723669"/>
                    <a:gd name="connsiteX113" fmla="*/ 945849 w 4860104"/>
                    <a:gd name="connsiteY113" fmla="*/ 3085986 h 9723669"/>
                    <a:gd name="connsiteX114" fmla="*/ 1687831 w 4860104"/>
                    <a:gd name="connsiteY114" fmla="*/ 8675921 h 9723669"/>
                    <a:gd name="connsiteX115" fmla="*/ 1961532 w 4860104"/>
                    <a:gd name="connsiteY115" fmla="*/ 9057676 h 9723669"/>
                    <a:gd name="connsiteX116" fmla="*/ 2209071 w 4860104"/>
                    <a:gd name="connsiteY116" fmla="*/ 9261696 h 9723669"/>
                    <a:gd name="connsiteX117" fmla="*/ 1826076 w 4860104"/>
                    <a:gd name="connsiteY117" fmla="*/ 9433602 h 9723669"/>
                    <a:gd name="connsiteX118" fmla="*/ 1822650 w 4860104"/>
                    <a:gd name="connsiteY118" fmla="*/ 9433893 h 9723669"/>
                    <a:gd name="connsiteX119" fmla="*/ 1481185 w 4860104"/>
                    <a:gd name="connsiteY119" fmla="*/ 9019345 h 9723669"/>
                    <a:gd name="connsiteX120" fmla="*/ 1389511 w 4860104"/>
                    <a:gd name="connsiteY120" fmla="*/ 8843723 h 9723669"/>
                    <a:gd name="connsiteX121" fmla="*/ 1099683 w 4860104"/>
                    <a:gd name="connsiteY121" fmla="*/ 7703558 h 9723669"/>
                    <a:gd name="connsiteX122" fmla="*/ 1645420 w 4860104"/>
                    <a:gd name="connsiteY122" fmla="*/ 7830381 h 9723669"/>
                    <a:gd name="connsiteX123" fmla="*/ 1687831 w 4860104"/>
                    <a:gd name="connsiteY123" fmla="*/ 8675921 h 9723669"/>
                    <a:gd name="connsiteX124" fmla="*/ 3112425 w 4860104"/>
                    <a:gd name="connsiteY124" fmla="*/ 8115288 h 9723669"/>
                    <a:gd name="connsiteX125" fmla="*/ 2965174 w 4860104"/>
                    <a:gd name="connsiteY125" fmla="*/ 7782819 h 9723669"/>
                    <a:gd name="connsiteX126" fmla="*/ 3461599 w 4860104"/>
                    <a:gd name="connsiteY126" fmla="*/ 7658936 h 9723669"/>
                    <a:gd name="connsiteX127" fmla="*/ 3787230 w 4860104"/>
                    <a:gd name="connsiteY127" fmla="*/ 8676480 h 9723669"/>
                    <a:gd name="connsiteX128" fmla="*/ 4339722 w 4860104"/>
                    <a:gd name="connsiteY128" fmla="*/ 8970934 h 9723669"/>
                    <a:gd name="connsiteX129" fmla="*/ 4064210 w 4860104"/>
                    <a:gd name="connsiteY129" fmla="*/ 9095983 h 9723669"/>
                    <a:gd name="connsiteX130" fmla="*/ 3774945 w 4860104"/>
                    <a:gd name="connsiteY130" fmla="*/ 9055661 h 9723669"/>
                    <a:gd name="connsiteX131" fmla="*/ 3517837 w 4860104"/>
                    <a:gd name="connsiteY131" fmla="*/ 8978926 h 9723669"/>
                    <a:gd name="connsiteX132" fmla="*/ 3279254 w 4860104"/>
                    <a:gd name="connsiteY132" fmla="*/ 8760526 h 9723669"/>
                    <a:gd name="connsiteX133" fmla="*/ 3293350 w 4860104"/>
                    <a:gd name="connsiteY133" fmla="*/ 8723750 h 9723669"/>
                    <a:gd name="connsiteX134" fmla="*/ 3293253 w 4860104"/>
                    <a:gd name="connsiteY134" fmla="*/ 8724066 h 9723669"/>
                    <a:gd name="connsiteX135" fmla="*/ 3112425 w 4860104"/>
                    <a:gd name="connsiteY135" fmla="*/ 8115288 h 972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4860104" h="9723669">
                      <a:moveTo>
                        <a:pt x="4851858" y="9132177"/>
                      </a:moveTo>
                      <a:cubicBezTo>
                        <a:pt x="4780496" y="8981185"/>
                        <a:pt x="4583958" y="8963744"/>
                        <a:pt x="4439202" y="8925413"/>
                      </a:cubicBezTo>
                      <a:cubicBezTo>
                        <a:pt x="4222229" y="8875981"/>
                        <a:pt x="4041867" y="8740632"/>
                        <a:pt x="3852180" y="8632222"/>
                      </a:cubicBezTo>
                      <a:cubicBezTo>
                        <a:pt x="3619422" y="8353582"/>
                        <a:pt x="3575103" y="7982417"/>
                        <a:pt x="3497598" y="7641301"/>
                      </a:cubicBezTo>
                      <a:cubicBezTo>
                        <a:pt x="3606599" y="7581496"/>
                        <a:pt x="3593506" y="7569472"/>
                        <a:pt x="3581123" y="7454819"/>
                      </a:cubicBezTo>
                      <a:cubicBezTo>
                        <a:pt x="3369851" y="6077236"/>
                        <a:pt x="3216458" y="4691393"/>
                        <a:pt x="2998579" y="3314732"/>
                      </a:cubicBezTo>
                      <a:cubicBezTo>
                        <a:pt x="3240857" y="3071508"/>
                        <a:pt x="3493584" y="2735395"/>
                        <a:pt x="3529779" y="2386627"/>
                      </a:cubicBezTo>
                      <a:cubicBezTo>
                        <a:pt x="3573096" y="2370789"/>
                        <a:pt x="3478118" y="2182875"/>
                        <a:pt x="3471584" y="2139711"/>
                      </a:cubicBezTo>
                      <a:cubicBezTo>
                        <a:pt x="3391412" y="1891895"/>
                        <a:pt x="3319854" y="1641408"/>
                        <a:pt x="3239144" y="1393738"/>
                      </a:cubicBezTo>
                      <a:cubicBezTo>
                        <a:pt x="3171012" y="1200553"/>
                        <a:pt x="3117515" y="995100"/>
                        <a:pt x="3001320" y="823801"/>
                      </a:cubicBezTo>
                      <a:cubicBezTo>
                        <a:pt x="2843790" y="636859"/>
                        <a:pt x="2582497" y="490895"/>
                        <a:pt x="2334884" y="483098"/>
                      </a:cubicBezTo>
                      <a:cubicBezTo>
                        <a:pt x="2328130" y="450208"/>
                        <a:pt x="2327983" y="415958"/>
                        <a:pt x="2333563" y="382849"/>
                      </a:cubicBezTo>
                      <a:cubicBezTo>
                        <a:pt x="2337209" y="361376"/>
                        <a:pt x="2347218" y="336259"/>
                        <a:pt x="2341810" y="314762"/>
                      </a:cubicBezTo>
                      <a:cubicBezTo>
                        <a:pt x="2320984" y="283208"/>
                        <a:pt x="2300721" y="336648"/>
                        <a:pt x="2299228" y="356761"/>
                      </a:cubicBezTo>
                      <a:cubicBezTo>
                        <a:pt x="2187413" y="376363"/>
                        <a:pt x="2072294" y="357805"/>
                        <a:pt x="1962462" y="333927"/>
                      </a:cubicBezTo>
                      <a:cubicBezTo>
                        <a:pt x="1865991" y="314446"/>
                        <a:pt x="1778306" y="269144"/>
                        <a:pt x="1704374" y="205671"/>
                      </a:cubicBezTo>
                      <a:cubicBezTo>
                        <a:pt x="1711716" y="142248"/>
                        <a:pt x="1720331" y="77926"/>
                        <a:pt x="1711839" y="14284"/>
                      </a:cubicBezTo>
                      <a:cubicBezTo>
                        <a:pt x="1708094" y="-10809"/>
                        <a:pt x="1670088" y="1"/>
                        <a:pt x="1673539" y="24753"/>
                      </a:cubicBezTo>
                      <a:cubicBezTo>
                        <a:pt x="1680245" y="162750"/>
                        <a:pt x="1652664" y="313984"/>
                        <a:pt x="1601933" y="443163"/>
                      </a:cubicBezTo>
                      <a:cubicBezTo>
                        <a:pt x="1015644" y="522570"/>
                        <a:pt x="739766" y="692874"/>
                        <a:pt x="425196" y="1192221"/>
                      </a:cubicBezTo>
                      <a:cubicBezTo>
                        <a:pt x="229318" y="1513856"/>
                        <a:pt x="57545" y="1866438"/>
                        <a:pt x="1846" y="2241101"/>
                      </a:cubicBezTo>
                      <a:cubicBezTo>
                        <a:pt x="3070" y="2264906"/>
                        <a:pt x="-10072" y="2305180"/>
                        <a:pt x="19809" y="2313755"/>
                      </a:cubicBezTo>
                      <a:cubicBezTo>
                        <a:pt x="209911" y="2732383"/>
                        <a:pt x="701833" y="2967883"/>
                        <a:pt x="1062950" y="3226338"/>
                      </a:cubicBezTo>
                      <a:cubicBezTo>
                        <a:pt x="815949" y="4004885"/>
                        <a:pt x="694320" y="4817900"/>
                        <a:pt x="589505" y="5625693"/>
                      </a:cubicBezTo>
                      <a:cubicBezTo>
                        <a:pt x="533903" y="6198739"/>
                        <a:pt x="435866" y="6782570"/>
                        <a:pt x="464303" y="7356271"/>
                      </a:cubicBezTo>
                      <a:cubicBezTo>
                        <a:pt x="448837" y="7392271"/>
                        <a:pt x="566916" y="7396522"/>
                        <a:pt x="590630" y="7402545"/>
                      </a:cubicBezTo>
                      <a:cubicBezTo>
                        <a:pt x="710790" y="7422901"/>
                        <a:pt x="835111" y="7440415"/>
                        <a:pt x="947880" y="7487831"/>
                      </a:cubicBezTo>
                      <a:cubicBezTo>
                        <a:pt x="976268" y="7503158"/>
                        <a:pt x="988333" y="7525215"/>
                        <a:pt x="997706" y="7553586"/>
                      </a:cubicBezTo>
                      <a:cubicBezTo>
                        <a:pt x="1067404" y="7990992"/>
                        <a:pt x="1285430" y="8395629"/>
                        <a:pt x="1320939" y="8840055"/>
                      </a:cubicBezTo>
                      <a:cubicBezTo>
                        <a:pt x="1243630" y="8940521"/>
                        <a:pt x="1230268" y="9097173"/>
                        <a:pt x="1314870" y="9197252"/>
                      </a:cubicBezTo>
                      <a:cubicBezTo>
                        <a:pt x="1391763" y="9280375"/>
                        <a:pt x="1476902" y="9356187"/>
                        <a:pt x="1556193" y="9437124"/>
                      </a:cubicBezTo>
                      <a:cubicBezTo>
                        <a:pt x="1748082" y="9666454"/>
                        <a:pt x="2291984" y="9860490"/>
                        <a:pt x="2517278" y="9596934"/>
                      </a:cubicBezTo>
                      <a:cubicBezTo>
                        <a:pt x="2632568" y="9460783"/>
                        <a:pt x="2407494" y="9331993"/>
                        <a:pt x="2315355" y="9256011"/>
                      </a:cubicBezTo>
                      <a:cubicBezTo>
                        <a:pt x="2126305" y="9133901"/>
                        <a:pt x="1973743" y="8968893"/>
                        <a:pt x="1811344" y="8815861"/>
                      </a:cubicBezTo>
                      <a:cubicBezTo>
                        <a:pt x="1677210" y="8505909"/>
                        <a:pt x="1704839" y="8161587"/>
                        <a:pt x="1681248" y="7833126"/>
                      </a:cubicBezTo>
                      <a:cubicBezTo>
                        <a:pt x="1989626" y="7846898"/>
                        <a:pt x="2312100" y="7848332"/>
                        <a:pt x="2608512" y="7754593"/>
                      </a:cubicBezTo>
                      <a:cubicBezTo>
                        <a:pt x="2701752" y="7800041"/>
                        <a:pt x="2811511" y="7792900"/>
                        <a:pt x="2912289" y="7787847"/>
                      </a:cubicBezTo>
                      <a:cubicBezTo>
                        <a:pt x="3043462" y="8100544"/>
                        <a:pt x="3154640" y="8423855"/>
                        <a:pt x="3230578" y="8752583"/>
                      </a:cubicBezTo>
                      <a:cubicBezTo>
                        <a:pt x="3215406" y="8902531"/>
                        <a:pt x="3132835" y="9109197"/>
                        <a:pt x="3302993" y="9200944"/>
                      </a:cubicBezTo>
                      <a:cubicBezTo>
                        <a:pt x="3354140" y="9228393"/>
                        <a:pt x="3412018" y="9270343"/>
                        <a:pt x="3472563" y="9259898"/>
                      </a:cubicBezTo>
                      <a:cubicBezTo>
                        <a:pt x="3551291" y="9285646"/>
                        <a:pt x="3641545" y="9272043"/>
                        <a:pt x="3722794" y="9268303"/>
                      </a:cubicBezTo>
                      <a:cubicBezTo>
                        <a:pt x="3839553" y="9262934"/>
                        <a:pt x="3956017" y="9261380"/>
                        <a:pt x="4072776" y="9267890"/>
                      </a:cubicBezTo>
                      <a:cubicBezTo>
                        <a:pt x="4302132" y="9266189"/>
                        <a:pt x="4528062" y="9363766"/>
                        <a:pt x="4756073" y="9322155"/>
                      </a:cubicBezTo>
                      <a:cubicBezTo>
                        <a:pt x="4836832" y="9304739"/>
                        <a:pt x="4879072" y="9206288"/>
                        <a:pt x="4851858" y="9132177"/>
                      </a:cubicBezTo>
                      <a:close/>
                      <a:moveTo>
                        <a:pt x="2886813" y="2698498"/>
                      </a:moveTo>
                      <a:cubicBezTo>
                        <a:pt x="2889603" y="2529312"/>
                        <a:pt x="2898413" y="2359567"/>
                        <a:pt x="2927878" y="2192616"/>
                      </a:cubicBezTo>
                      <a:cubicBezTo>
                        <a:pt x="2955140" y="2287059"/>
                        <a:pt x="2993293" y="2378125"/>
                        <a:pt x="3026233" y="2470406"/>
                      </a:cubicBezTo>
                      <a:cubicBezTo>
                        <a:pt x="2978512" y="2573885"/>
                        <a:pt x="2960965" y="2688587"/>
                        <a:pt x="2906171" y="2789200"/>
                      </a:cubicBezTo>
                      <a:cubicBezTo>
                        <a:pt x="2899123" y="2759419"/>
                        <a:pt x="2897238" y="2727137"/>
                        <a:pt x="2886813" y="2698498"/>
                      </a:cubicBezTo>
                      <a:close/>
                      <a:moveTo>
                        <a:pt x="1180834" y="2667454"/>
                      </a:moveTo>
                      <a:cubicBezTo>
                        <a:pt x="1174765" y="2711518"/>
                        <a:pt x="1166836" y="2755047"/>
                        <a:pt x="1157071" y="2798527"/>
                      </a:cubicBezTo>
                      <a:cubicBezTo>
                        <a:pt x="930774" y="2627350"/>
                        <a:pt x="725082" y="2430909"/>
                        <a:pt x="529669" y="2226089"/>
                      </a:cubicBezTo>
                      <a:cubicBezTo>
                        <a:pt x="660475" y="2029770"/>
                        <a:pt x="852462" y="1883758"/>
                        <a:pt x="1005317" y="1705827"/>
                      </a:cubicBezTo>
                      <a:cubicBezTo>
                        <a:pt x="1122736" y="2011115"/>
                        <a:pt x="1229485" y="2336782"/>
                        <a:pt x="1180834" y="2667454"/>
                      </a:cubicBezTo>
                      <a:close/>
                      <a:moveTo>
                        <a:pt x="3455774" y="2325609"/>
                      </a:moveTo>
                      <a:cubicBezTo>
                        <a:pt x="3465466" y="2346401"/>
                        <a:pt x="3468256" y="2373972"/>
                        <a:pt x="3486659" y="2388935"/>
                      </a:cubicBezTo>
                      <a:cubicBezTo>
                        <a:pt x="3418111" y="2719898"/>
                        <a:pt x="3223457" y="3011510"/>
                        <a:pt x="2987836" y="3250046"/>
                      </a:cubicBezTo>
                      <a:cubicBezTo>
                        <a:pt x="2965248" y="3114163"/>
                        <a:pt x="2941387" y="2978498"/>
                        <a:pt x="2916180" y="2843125"/>
                      </a:cubicBezTo>
                      <a:cubicBezTo>
                        <a:pt x="2984483" y="2736076"/>
                        <a:pt x="3007977" y="2608961"/>
                        <a:pt x="3056016" y="2492705"/>
                      </a:cubicBezTo>
                      <a:cubicBezTo>
                        <a:pt x="3092064" y="2487143"/>
                        <a:pt x="3075031" y="2444196"/>
                        <a:pt x="3065658" y="2422796"/>
                      </a:cubicBezTo>
                      <a:cubicBezTo>
                        <a:pt x="3039081" y="2343608"/>
                        <a:pt x="3011598" y="2264735"/>
                        <a:pt x="2986343" y="2185110"/>
                      </a:cubicBezTo>
                      <a:cubicBezTo>
                        <a:pt x="3132811" y="2209401"/>
                        <a:pt x="3312586" y="2172746"/>
                        <a:pt x="3354214" y="2009924"/>
                      </a:cubicBezTo>
                      <a:cubicBezTo>
                        <a:pt x="3386542" y="2115614"/>
                        <a:pt x="3419678" y="2221133"/>
                        <a:pt x="3455774" y="2325609"/>
                      </a:cubicBezTo>
                      <a:close/>
                      <a:moveTo>
                        <a:pt x="3026527" y="2469896"/>
                      </a:moveTo>
                      <a:cubicBezTo>
                        <a:pt x="3026527" y="2469678"/>
                        <a:pt x="3026551" y="2469411"/>
                        <a:pt x="3026576" y="2469192"/>
                      </a:cubicBezTo>
                      <a:cubicBezTo>
                        <a:pt x="3026624" y="2469313"/>
                        <a:pt x="3026673" y="2469459"/>
                        <a:pt x="3026722" y="2469580"/>
                      </a:cubicBezTo>
                      <a:cubicBezTo>
                        <a:pt x="3026673" y="2469678"/>
                        <a:pt x="3026600" y="2469775"/>
                        <a:pt x="3026527" y="2469896"/>
                      </a:cubicBezTo>
                      <a:close/>
                      <a:moveTo>
                        <a:pt x="436772" y="1303157"/>
                      </a:moveTo>
                      <a:cubicBezTo>
                        <a:pt x="594913" y="1044629"/>
                        <a:pt x="786949" y="780661"/>
                        <a:pt x="1066596" y="643709"/>
                      </a:cubicBezTo>
                      <a:cubicBezTo>
                        <a:pt x="1250507" y="571856"/>
                        <a:pt x="1444281" y="523542"/>
                        <a:pt x="1636439" y="478822"/>
                      </a:cubicBezTo>
                      <a:cubicBezTo>
                        <a:pt x="1636904" y="478677"/>
                        <a:pt x="1638543" y="478749"/>
                        <a:pt x="1638984" y="478847"/>
                      </a:cubicBezTo>
                      <a:cubicBezTo>
                        <a:pt x="1659198" y="483729"/>
                        <a:pt x="1669305" y="451398"/>
                        <a:pt x="1648553" y="444621"/>
                      </a:cubicBezTo>
                      <a:cubicBezTo>
                        <a:pt x="1675032" y="382047"/>
                        <a:pt x="1686142" y="314422"/>
                        <a:pt x="1698085" y="247865"/>
                      </a:cubicBezTo>
                      <a:cubicBezTo>
                        <a:pt x="1819567" y="358995"/>
                        <a:pt x="1990409" y="388339"/>
                        <a:pt x="2149456" y="401189"/>
                      </a:cubicBezTo>
                      <a:cubicBezTo>
                        <a:pt x="2194045" y="403982"/>
                        <a:pt x="2251213" y="410322"/>
                        <a:pt x="2294309" y="390452"/>
                      </a:cubicBezTo>
                      <a:cubicBezTo>
                        <a:pt x="2289708" y="424532"/>
                        <a:pt x="2292204" y="459535"/>
                        <a:pt x="2301063" y="492644"/>
                      </a:cubicBezTo>
                      <a:cubicBezTo>
                        <a:pt x="2291250" y="503842"/>
                        <a:pt x="2295263" y="525922"/>
                        <a:pt x="2312174" y="528813"/>
                      </a:cubicBezTo>
                      <a:cubicBezTo>
                        <a:pt x="2318243" y="545962"/>
                        <a:pt x="2325242" y="562844"/>
                        <a:pt x="2332511" y="579629"/>
                      </a:cubicBezTo>
                      <a:cubicBezTo>
                        <a:pt x="2339436" y="595637"/>
                        <a:pt x="2367408" y="584147"/>
                        <a:pt x="2361119" y="567654"/>
                      </a:cubicBezTo>
                      <a:cubicBezTo>
                        <a:pt x="2357179" y="557330"/>
                        <a:pt x="2353337" y="546934"/>
                        <a:pt x="2349739" y="536465"/>
                      </a:cubicBezTo>
                      <a:cubicBezTo>
                        <a:pt x="2564730" y="574990"/>
                        <a:pt x="2776540" y="673149"/>
                        <a:pt x="2926336" y="833785"/>
                      </a:cubicBezTo>
                      <a:cubicBezTo>
                        <a:pt x="2965615" y="877776"/>
                        <a:pt x="2993146" y="928616"/>
                        <a:pt x="3017545" y="981789"/>
                      </a:cubicBezTo>
                      <a:cubicBezTo>
                        <a:pt x="3150602" y="1291376"/>
                        <a:pt x="3234347" y="1628728"/>
                        <a:pt x="3336202" y="1950655"/>
                      </a:cubicBezTo>
                      <a:cubicBezTo>
                        <a:pt x="3308646" y="2002710"/>
                        <a:pt x="3297609" y="2068295"/>
                        <a:pt x="3247097" y="2105339"/>
                      </a:cubicBezTo>
                      <a:cubicBezTo>
                        <a:pt x="3170229" y="2160285"/>
                        <a:pt x="3068986" y="2158997"/>
                        <a:pt x="2980445" y="2166722"/>
                      </a:cubicBezTo>
                      <a:cubicBezTo>
                        <a:pt x="2969652" y="2140585"/>
                        <a:pt x="2967279" y="2107671"/>
                        <a:pt x="2948728" y="2085639"/>
                      </a:cubicBezTo>
                      <a:cubicBezTo>
                        <a:pt x="3007242" y="1830002"/>
                        <a:pt x="3069035" y="1542981"/>
                        <a:pt x="2921637" y="1305756"/>
                      </a:cubicBezTo>
                      <a:cubicBezTo>
                        <a:pt x="2911848" y="1289822"/>
                        <a:pt x="2886789" y="1304226"/>
                        <a:pt x="2896357" y="1320428"/>
                      </a:cubicBezTo>
                      <a:cubicBezTo>
                        <a:pt x="3040305" y="1572640"/>
                        <a:pt x="2946771" y="1872729"/>
                        <a:pt x="2895134" y="2137743"/>
                      </a:cubicBezTo>
                      <a:cubicBezTo>
                        <a:pt x="2866574" y="2285869"/>
                        <a:pt x="2852160" y="2436472"/>
                        <a:pt x="2847192" y="2587124"/>
                      </a:cubicBezTo>
                      <a:cubicBezTo>
                        <a:pt x="2322575" y="2727987"/>
                        <a:pt x="1761714" y="2643989"/>
                        <a:pt x="1237659" y="2538275"/>
                      </a:cubicBezTo>
                      <a:cubicBezTo>
                        <a:pt x="1243557" y="2238574"/>
                        <a:pt x="1147160" y="1949877"/>
                        <a:pt x="1029716" y="1677504"/>
                      </a:cubicBezTo>
                      <a:cubicBezTo>
                        <a:pt x="1082797" y="1615222"/>
                        <a:pt x="1131840" y="1549029"/>
                        <a:pt x="1173199" y="1478392"/>
                      </a:cubicBezTo>
                      <a:cubicBezTo>
                        <a:pt x="1188151" y="1458400"/>
                        <a:pt x="1276326" y="1288874"/>
                        <a:pt x="1203838" y="1319311"/>
                      </a:cubicBezTo>
                      <a:cubicBezTo>
                        <a:pt x="1146817" y="1387422"/>
                        <a:pt x="1109839" y="1469598"/>
                        <a:pt x="1057248" y="1541086"/>
                      </a:cubicBezTo>
                      <a:cubicBezTo>
                        <a:pt x="933466" y="1725381"/>
                        <a:pt x="763773" y="1871394"/>
                        <a:pt x="615519" y="2035017"/>
                      </a:cubicBezTo>
                      <a:cubicBezTo>
                        <a:pt x="533022" y="2003803"/>
                        <a:pt x="458821" y="1954031"/>
                        <a:pt x="389980" y="1899158"/>
                      </a:cubicBezTo>
                      <a:cubicBezTo>
                        <a:pt x="335357" y="1848657"/>
                        <a:pt x="245348" y="1792181"/>
                        <a:pt x="227067" y="1718094"/>
                      </a:cubicBezTo>
                      <a:cubicBezTo>
                        <a:pt x="287122" y="1575166"/>
                        <a:pt x="357358" y="1436295"/>
                        <a:pt x="436772" y="1303157"/>
                      </a:cubicBezTo>
                      <a:close/>
                      <a:moveTo>
                        <a:pt x="945849" y="3085986"/>
                      </a:moveTo>
                      <a:cubicBezTo>
                        <a:pt x="613830" y="2865133"/>
                        <a:pt x="260349" y="2647463"/>
                        <a:pt x="47463" y="2300929"/>
                      </a:cubicBezTo>
                      <a:cubicBezTo>
                        <a:pt x="86692" y="2119039"/>
                        <a:pt x="136102" y="1939044"/>
                        <a:pt x="207146" y="1766554"/>
                      </a:cubicBezTo>
                      <a:cubicBezTo>
                        <a:pt x="251441" y="1848682"/>
                        <a:pt x="502578" y="2070190"/>
                        <a:pt x="597556" y="2055591"/>
                      </a:cubicBezTo>
                      <a:cubicBezTo>
                        <a:pt x="579593" y="2083137"/>
                        <a:pt x="431069" y="2234664"/>
                        <a:pt x="499274" y="2247562"/>
                      </a:cubicBezTo>
                      <a:cubicBezTo>
                        <a:pt x="708490" y="2499628"/>
                        <a:pt x="951013" y="2723906"/>
                        <a:pt x="1219745" y="2912427"/>
                      </a:cubicBezTo>
                      <a:cubicBezTo>
                        <a:pt x="1255916" y="2931811"/>
                        <a:pt x="1486765" y="3120430"/>
                        <a:pt x="1495061" y="3043598"/>
                      </a:cubicBezTo>
                      <a:cubicBezTo>
                        <a:pt x="1610792" y="3035922"/>
                        <a:pt x="1641823" y="2965430"/>
                        <a:pt x="1765947" y="3031137"/>
                      </a:cubicBezTo>
                      <a:cubicBezTo>
                        <a:pt x="1825685" y="3060261"/>
                        <a:pt x="1946579" y="3039541"/>
                        <a:pt x="1966426" y="3117491"/>
                      </a:cubicBezTo>
                      <a:cubicBezTo>
                        <a:pt x="1933535" y="3164712"/>
                        <a:pt x="1842718" y="3146955"/>
                        <a:pt x="1791644" y="3146931"/>
                      </a:cubicBezTo>
                      <a:cubicBezTo>
                        <a:pt x="1764136" y="3140154"/>
                        <a:pt x="1727844" y="3159441"/>
                        <a:pt x="1768346" y="3176760"/>
                      </a:cubicBezTo>
                      <a:cubicBezTo>
                        <a:pt x="1753466" y="3375071"/>
                        <a:pt x="1534511" y="3472186"/>
                        <a:pt x="1358578" y="3491157"/>
                      </a:cubicBezTo>
                      <a:cubicBezTo>
                        <a:pt x="1378719" y="3451466"/>
                        <a:pt x="1270966" y="3333971"/>
                        <a:pt x="1243581" y="3300280"/>
                      </a:cubicBezTo>
                      <a:cubicBezTo>
                        <a:pt x="1234111" y="3269041"/>
                        <a:pt x="1195493" y="3255584"/>
                        <a:pt x="1170996" y="3236734"/>
                      </a:cubicBezTo>
                      <a:cubicBezTo>
                        <a:pt x="1095939" y="3186501"/>
                        <a:pt x="1020906" y="3136243"/>
                        <a:pt x="945849" y="3085986"/>
                      </a:cubicBezTo>
                      <a:close/>
                      <a:moveTo>
                        <a:pt x="1687831" y="8675921"/>
                      </a:moveTo>
                      <a:cubicBezTo>
                        <a:pt x="1719401" y="8857982"/>
                        <a:pt x="1836526" y="8937146"/>
                        <a:pt x="1961532" y="9057676"/>
                      </a:cubicBezTo>
                      <a:cubicBezTo>
                        <a:pt x="2039403" y="9131035"/>
                        <a:pt x="2120823" y="9200847"/>
                        <a:pt x="2209071" y="9261696"/>
                      </a:cubicBezTo>
                      <a:cubicBezTo>
                        <a:pt x="2070997" y="9289995"/>
                        <a:pt x="1935762" y="9344649"/>
                        <a:pt x="1826076" y="9433602"/>
                      </a:cubicBezTo>
                      <a:cubicBezTo>
                        <a:pt x="1824804" y="9433553"/>
                        <a:pt x="1822895" y="9433675"/>
                        <a:pt x="1822650" y="9433893"/>
                      </a:cubicBezTo>
                      <a:cubicBezTo>
                        <a:pt x="1648430" y="9372171"/>
                        <a:pt x="1528441" y="9191228"/>
                        <a:pt x="1481185" y="9019345"/>
                      </a:cubicBezTo>
                      <a:cubicBezTo>
                        <a:pt x="1464862" y="8955096"/>
                        <a:pt x="1442665" y="8887519"/>
                        <a:pt x="1389511" y="8843723"/>
                      </a:cubicBezTo>
                      <a:cubicBezTo>
                        <a:pt x="1367608" y="8449822"/>
                        <a:pt x="1196692" y="8082763"/>
                        <a:pt x="1099683" y="7703558"/>
                      </a:cubicBezTo>
                      <a:cubicBezTo>
                        <a:pt x="1262988" y="7798681"/>
                        <a:pt x="1461289" y="7808689"/>
                        <a:pt x="1645420" y="7830381"/>
                      </a:cubicBezTo>
                      <a:cubicBezTo>
                        <a:pt x="1610743" y="8109993"/>
                        <a:pt x="1626430" y="8400584"/>
                        <a:pt x="1687831" y="8675921"/>
                      </a:cubicBezTo>
                      <a:close/>
                      <a:moveTo>
                        <a:pt x="3112425" y="8115288"/>
                      </a:moveTo>
                      <a:cubicBezTo>
                        <a:pt x="3066197" y="8003210"/>
                        <a:pt x="3016909" y="7892468"/>
                        <a:pt x="2965174" y="7782819"/>
                      </a:cubicBezTo>
                      <a:cubicBezTo>
                        <a:pt x="3134597" y="7762415"/>
                        <a:pt x="3304755" y="7727193"/>
                        <a:pt x="3461599" y="7658936"/>
                      </a:cubicBezTo>
                      <a:cubicBezTo>
                        <a:pt x="3484236" y="8017493"/>
                        <a:pt x="3582493" y="8377071"/>
                        <a:pt x="3787230" y="8676480"/>
                      </a:cubicBezTo>
                      <a:cubicBezTo>
                        <a:pt x="3964215" y="8779497"/>
                        <a:pt x="4142082" y="8902944"/>
                        <a:pt x="4339722" y="8970934"/>
                      </a:cubicBezTo>
                      <a:cubicBezTo>
                        <a:pt x="4406605" y="9066931"/>
                        <a:pt x="4122504" y="9108420"/>
                        <a:pt x="4064210" y="9095983"/>
                      </a:cubicBezTo>
                      <a:cubicBezTo>
                        <a:pt x="3967152" y="9090712"/>
                        <a:pt x="3870975" y="9069701"/>
                        <a:pt x="3774945" y="9055661"/>
                      </a:cubicBezTo>
                      <a:cubicBezTo>
                        <a:pt x="3686404" y="9042713"/>
                        <a:pt x="3594681" y="9027362"/>
                        <a:pt x="3517837" y="8978926"/>
                      </a:cubicBezTo>
                      <a:cubicBezTo>
                        <a:pt x="3426872" y="8919729"/>
                        <a:pt x="3358129" y="8833691"/>
                        <a:pt x="3279254" y="8760526"/>
                      </a:cubicBezTo>
                      <a:cubicBezTo>
                        <a:pt x="3289582" y="8754332"/>
                        <a:pt x="3293277" y="8734486"/>
                        <a:pt x="3293350" y="8723750"/>
                      </a:cubicBezTo>
                      <a:cubicBezTo>
                        <a:pt x="3293326" y="8723847"/>
                        <a:pt x="3293302" y="8723969"/>
                        <a:pt x="3293253" y="8724066"/>
                      </a:cubicBezTo>
                      <a:cubicBezTo>
                        <a:pt x="3270273" y="8513585"/>
                        <a:pt x="3189391" y="8311704"/>
                        <a:pt x="3112425" y="8115288"/>
                      </a:cubicBezTo>
                      <a:close/>
                    </a:path>
                  </a:pathLst>
                </a:custGeom>
                <a:solidFill>
                  <a:srgbClr val="000000"/>
                </a:solidFill>
                <a:ln w="24454" cap="flat">
                  <a:noFill/>
                  <a:prstDash val="solid"/>
                  <a:miter/>
                </a:ln>
              </p:spPr>
              <p:txBody>
                <a:bodyPr rtlCol="0" anchor="ctr"/>
                <a:lstStyle/>
                <a:p>
                  <a:endParaRPr lang="en-GB"/>
                </a:p>
              </p:txBody>
            </p:sp>
          </p:grpSp>
          <p:grpSp>
            <p:nvGrpSpPr>
              <p:cNvPr id="11" name="Graphic 119" descr="Woman in black skirt">
                <a:extLst>
                  <a:ext uri="{FF2B5EF4-FFF2-40B4-BE49-F238E27FC236}">
                    <a16:creationId xmlns:a16="http://schemas.microsoft.com/office/drawing/2014/main" id="{30F5C39C-6148-6636-22F8-539B2813164D}"/>
                  </a:ext>
                </a:extLst>
              </p:cNvPr>
              <p:cNvGrpSpPr/>
              <p:nvPr/>
            </p:nvGrpSpPr>
            <p:grpSpPr>
              <a:xfrm>
                <a:off x="7124938" y="1172133"/>
                <a:ext cx="2077172" cy="1795834"/>
                <a:chOff x="7124938" y="1172133"/>
                <a:chExt cx="2077172" cy="1795834"/>
              </a:xfrm>
            </p:grpSpPr>
            <p:sp>
              <p:nvSpPr>
                <p:cNvPr id="12" name="Free-form: Shape 11">
                  <a:extLst>
                    <a:ext uri="{FF2B5EF4-FFF2-40B4-BE49-F238E27FC236}">
                      <a16:creationId xmlns:a16="http://schemas.microsoft.com/office/drawing/2014/main" id="{6B13B262-916B-CD5D-9F75-B361D3FF94B5}"/>
                    </a:ext>
                  </a:extLst>
                </p:cNvPr>
                <p:cNvSpPr/>
                <p:nvPr/>
              </p:nvSpPr>
              <p:spPr>
                <a:xfrm>
                  <a:off x="7638769" y="1617393"/>
                  <a:ext cx="1401740" cy="1284886"/>
                </a:xfrm>
                <a:custGeom>
                  <a:avLst/>
                  <a:gdLst>
                    <a:gd name="connsiteX0" fmla="*/ 966900 w 1401740"/>
                    <a:gd name="connsiteY0" fmla="*/ 2689 h 1284886"/>
                    <a:gd name="connsiteX1" fmla="*/ 4884 w 1401740"/>
                    <a:gd name="connsiteY1" fmla="*/ 667533 h 1284886"/>
                    <a:gd name="connsiteX2" fmla="*/ 20304 w 1401740"/>
                    <a:gd name="connsiteY2" fmla="*/ 712954 h 1284886"/>
                    <a:gd name="connsiteX3" fmla="*/ 49670 w 1401740"/>
                    <a:gd name="connsiteY3" fmla="*/ 781456 h 1284886"/>
                    <a:gd name="connsiteX4" fmla="*/ 274816 w 1401740"/>
                    <a:gd name="connsiteY4" fmla="*/ 1117154 h 1284886"/>
                    <a:gd name="connsiteX5" fmla="*/ 385922 w 1401740"/>
                    <a:gd name="connsiteY5" fmla="*/ 1122498 h 1284886"/>
                    <a:gd name="connsiteX6" fmla="*/ 666132 w 1401740"/>
                    <a:gd name="connsiteY6" fmla="*/ 1249298 h 1284886"/>
                    <a:gd name="connsiteX7" fmla="*/ 823004 w 1401740"/>
                    <a:gd name="connsiteY7" fmla="*/ 1277230 h 1284886"/>
                    <a:gd name="connsiteX8" fmla="*/ 1154112 w 1401740"/>
                    <a:gd name="connsiteY8" fmla="*/ 1272130 h 1284886"/>
                    <a:gd name="connsiteX9" fmla="*/ 1300947 w 1401740"/>
                    <a:gd name="connsiteY9" fmla="*/ 1149220 h 1284886"/>
                    <a:gd name="connsiteX10" fmla="*/ 1378284 w 1401740"/>
                    <a:gd name="connsiteY10" fmla="*/ 506725 h 1284886"/>
                    <a:gd name="connsiteX11" fmla="*/ 1393944 w 1401740"/>
                    <a:gd name="connsiteY11" fmla="*/ 221307 h 1284886"/>
                    <a:gd name="connsiteX12" fmla="*/ 966900 w 1401740"/>
                    <a:gd name="connsiteY12" fmla="*/ 2689 h 128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1740" h="1284886">
                      <a:moveTo>
                        <a:pt x="966900" y="2689"/>
                      </a:moveTo>
                      <a:cubicBezTo>
                        <a:pt x="544504" y="-12611"/>
                        <a:pt x="140707" y="269159"/>
                        <a:pt x="4884" y="667533"/>
                      </a:cubicBezTo>
                      <a:cubicBezTo>
                        <a:pt x="-745" y="685262"/>
                        <a:pt x="6843" y="702510"/>
                        <a:pt x="20304" y="712954"/>
                      </a:cubicBezTo>
                      <a:cubicBezTo>
                        <a:pt x="40858" y="729230"/>
                        <a:pt x="50895" y="755220"/>
                        <a:pt x="49670" y="781456"/>
                      </a:cubicBezTo>
                      <a:cubicBezTo>
                        <a:pt x="43062" y="929386"/>
                        <a:pt x="115745" y="1097237"/>
                        <a:pt x="274816" y="1117154"/>
                      </a:cubicBezTo>
                      <a:cubicBezTo>
                        <a:pt x="311770" y="1121771"/>
                        <a:pt x="348969" y="1119097"/>
                        <a:pt x="385922" y="1122498"/>
                      </a:cubicBezTo>
                      <a:cubicBezTo>
                        <a:pt x="418963" y="1125412"/>
                        <a:pt x="598832" y="1225734"/>
                        <a:pt x="666132" y="1249298"/>
                      </a:cubicBezTo>
                      <a:cubicBezTo>
                        <a:pt x="705045" y="1262656"/>
                        <a:pt x="760353" y="1271887"/>
                        <a:pt x="823004" y="1277230"/>
                      </a:cubicBezTo>
                      <a:cubicBezTo>
                        <a:pt x="963966" y="1289133"/>
                        <a:pt x="1041297" y="1293020"/>
                        <a:pt x="1154112" y="1272130"/>
                      </a:cubicBezTo>
                      <a:cubicBezTo>
                        <a:pt x="1186907" y="1266301"/>
                        <a:pt x="1263264" y="1215534"/>
                        <a:pt x="1300947" y="1149220"/>
                      </a:cubicBezTo>
                      <a:cubicBezTo>
                        <a:pt x="1429918" y="922341"/>
                        <a:pt x="1371921" y="568668"/>
                        <a:pt x="1378284" y="506725"/>
                      </a:cubicBezTo>
                      <a:cubicBezTo>
                        <a:pt x="1386117" y="427050"/>
                        <a:pt x="1422581" y="297097"/>
                        <a:pt x="1393944" y="221307"/>
                      </a:cubicBezTo>
                      <a:cubicBezTo>
                        <a:pt x="1318083" y="27953"/>
                        <a:pt x="1155337" y="6817"/>
                        <a:pt x="966900" y="2689"/>
                      </a:cubicBezTo>
                      <a:close/>
                    </a:path>
                  </a:pathLst>
                </a:custGeom>
                <a:solidFill>
                  <a:srgbClr val="FFFFFF"/>
                </a:solidFill>
                <a:ln w="24454"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F7A68D3F-00AF-E278-7E0B-B9C031D3F9EC}"/>
                    </a:ext>
                  </a:extLst>
                </p:cNvPr>
                <p:cNvSpPr/>
                <p:nvPr/>
              </p:nvSpPr>
              <p:spPr>
                <a:xfrm>
                  <a:off x="7124938" y="1172133"/>
                  <a:ext cx="2077172" cy="1795834"/>
                </a:xfrm>
                <a:custGeom>
                  <a:avLst/>
                  <a:gdLst>
                    <a:gd name="connsiteX0" fmla="*/ 1771500 w 2077172"/>
                    <a:gd name="connsiteY0" fmla="*/ 1797926 h 1795834"/>
                    <a:gd name="connsiteX1" fmla="*/ 1630293 w 2077172"/>
                    <a:gd name="connsiteY1" fmla="*/ 1761490 h 1795834"/>
                    <a:gd name="connsiteX2" fmla="*/ 1555406 w 2077172"/>
                    <a:gd name="connsiteY2" fmla="*/ 1662627 h 1795834"/>
                    <a:gd name="connsiteX3" fmla="*/ 1288897 w 2077172"/>
                    <a:gd name="connsiteY3" fmla="*/ 1632020 h 1795834"/>
                    <a:gd name="connsiteX4" fmla="*/ 1206673 w 2077172"/>
                    <a:gd name="connsiteY4" fmla="*/ 1569594 h 1795834"/>
                    <a:gd name="connsiteX5" fmla="*/ 1209116 w 2077172"/>
                    <a:gd name="connsiteY5" fmla="*/ 1566193 h 1795834"/>
                    <a:gd name="connsiteX6" fmla="*/ 1474645 w 2077172"/>
                    <a:gd name="connsiteY6" fmla="*/ 1601414 h 1795834"/>
                    <a:gd name="connsiteX7" fmla="*/ 1710564 w 2077172"/>
                    <a:gd name="connsiteY7" fmla="*/ 1528784 h 1795834"/>
                    <a:gd name="connsiteX8" fmla="*/ 1823869 w 2077172"/>
                    <a:gd name="connsiteY8" fmla="*/ 1069443 h 1795834"/>
                    <a:gd name="connsiteX9" fmla="*/ 1860087 w 2077172"/>
                    <a:gd name="connsiteY9" fmla="*/ 648483 h 1795834"/>
                    <a:gd name="connsiteX10" fmla="*/ 1814572 w 2077172"/>
                    <a:gd name="connsiteY10" fmla="*/ 596017 h 1795834"/>
                    <a:gd name="connsiteX11" fmla="*/ 1797926 w 2077172"/>
                    <a:gd name="connsiteY11" fmla="*/ 572450 h 1795834"/>
                    <a:gd name="connsiteX12" fmla="*/ 1782022 w 2077172"/>
                    <a:gd name="connsiteY12" fmla="*/ 554961 h 1795834"/>
                    <a:gd name="connsiteX13" fmla="*/ 1708359 w 2077172"/>
                    <a:gd name="connsiteY13" fmla="*/ 624679 h 1795834"/>
                    <a:gd name="connsiteX14" fmla="*/ 1690495 w 2077172"/>
                    <a:gd name="connsiteY14" fmla="*/ 611561 h 1795834"/>
                    <a:gd name="connsiteX15" fmla="*/ 1651091 w 2077172"/>
                    <a:gd name="connsiteY15" fmla="*/ 529941 h 1795834"/>
                    <a:gd name="connsiteX16" fmla="*/ 1520167 w 2077172"/>
                    <a:gd name="connsiteY16" fmla="*/ 634879 h 1795834"/>
                    <a:gd name="connsiteX17" fmla="*/ 1501323 w 2077172"/>
                    <a:gd name="connsiteY17" fmla="*/ 628806 h 1795834"/>
                    <a:gd name="connsiteX18" fmla="*/ 1497648 w 2077172"/>
                    <a:gd name="connsiteY18" fmla="*/ 612533 h 1795834"/>
                    <a:gd name="connsiteX19" fmla="*/ 1503521 w 2077172"/>
                    <a:gd name="connsiteY19" fmla="*/ 493991 h 1795834"/>
                    <a:gd name="connsiteX20" fmla="*/ 1439651 w 2077172"/>
                    <a:gd name="connsiteY20" fmla="*/ 535290 h 1795834"/>
                    <a:gd name="connsiteX21" fmla="*/ 1256597 w 2077172"/>
                    <a:gd name="connsiteY21" fmla="*/ 624436 h 1795834"/>
                    <a:gd name="connsiteX22" fmla="*/ 1267609 w 2077172"/>
                    <a:gd name="connsiteY22" fmla="*/ 563708 h 1795834"/>
                    <a:gd name="connsiteX23" fmla="*/ 1267609 w 2077172"/>
                    <a:gd name="connsiteY23" fmla="*/ 563222 h 1795834"/>
                    <a:gd name="connsiteX24" fmla="*/ 790885 w 2077172"/>
                    <a:gd name="connsiteY24" fmla="*/ 919324 h 1795834"/>
                    <a:gd name="connsiteX25" fmla="*/ 809484 w 2077172"/>
                    <a:gd name="connsiteY25" fmla="*/ 994385 h 1795834"/>
                    <a:gd name="connsiteX26" fmla="*/ 791130 w 2077172"/>
                    <a:gd name="connsiteY26" fmla="*/ 982240 h 1795834"/>
                    <a:gd name="connsiteX27" fmla="*/ 706211 w 2077172"/>
                    <a:gd name="connsiteY27" fmla="*/ 915926 h 1795834"/>
                    <a:gd name="connsiteX28" fmla="*/ 638911 w 2077172"/>
                    <a:gd name="connsiteY28" fmla="*/ 1053896 h 1795834"/>
                    <a:gd name="connsiteX29" fmla="*/ 669257 w 2077172"/>
                    <a:gd name="connsiteY29" fmla="*/ 1119727 h 1795834"/>
                    <a:gd name="connsiteX30" fmla="*/ 700338 w 2077172"/>
                    <a:gd name="connsiteY30" fmla="*/ 1220775 h 1795834"/>
                    <a:gd name="connsiteX31" fmla="*/ 774974 w 2077172"/>
                    <a:gd name="connsiteY31" fmla="*/ 1214702 h 1795834"/>
                    <a:gd name="connsiteX32" fmla="*/ 762738 w 2077172"/>
                    <a:gd name="connsiteY32" fmla="*/ 1256484 h 1795834"/>
                    <a:gd name="connsiteX33" fmla="*/ 931602 w 2077172"/>
                    <a:gd name="connsiteY33" fmla="*/ 1456884 h 1795834"/>
                    <a:gd name="connsiteX34" fmla="*/ 987890 w 2077172"/>
                    <a:gd name="connsiteY34" fmla="*/ 1512265 h 1795834"/>
                    <a:gd name="connsiteX35" fmla="*/ 1018480 w 2077172"/>
                    <a:gd name="connsiteY35" fmla="*/ 1663843 h 1795834"/>
                    <a:gd name="connsiteX36" fmla="*/ 969045 w 2077172"/>
                    <a:gd name="connsiteY36" fmla="*/ 1724810 h 1795834"/>
                    <a:gd name="connsiteX37" fmla="*/ 949466 w 2077172"/>
                    <a:gd name="connsiteY37" fmla="*/ 1725296 h 1795834"/>
                    <a:gd name="connsiteX38" fmla="*/ 850106 w 2077172"/>
                    <a:gd name="connsiteY38" fmla="*/ 1762948 h 1795834"/>
                    <a:gd name="connsiteX39" fmla="*/ 729458 w 2077172"/>
                    <a:gd name="connsiteY39" fmla="*/ 1770720 h 1795834"/>
                    <a:gd name="connsiteX40" fmla="*/ 105899 w 2077172"/>
                    <a:gd name="connsiteY40" fmla="*/ 1667484 h 1795834"/>
                    <a:gd name="connsiteX41" fmla="*/ 27588 w 2077172"/>
                    <a:gd name="connsiteY41" fmla="*/ 1279316 h 1795834"/>
                    <a:gd name="connsiteX42" fmla="*/ 349400 w 2077172"/>
                    <a:gd name="connsiteY42" fmla="*/ 798842 h 1795834"/>
                    <a:gd name="connsiteX43" fmla="*/ 349400 w 2077172"/>
                    <a:gd name="connsiteY43" fmla="*/ 798842 h 1795834"/>
                    <a:gd name="connsiteX44" fmla="*/ 357967 w 2077172"/>
                    <a:gd name="connsiteY44" fmla="*/ 795930 h 1795834"/>
                    <a:gd name="connsiteX45" fmla="*/ 525845 w 2077172"/>
                    <a:gd name="connsiteY45" fmla="*/ 350434 h 1795834"/>
                    <a:gd name="connsiteX46" fmla="*/ 882657 w 2077172"/>
                    <a:gd name="connsiteY46" fmla="*/ 50926 h 1795834"/>
                    <a:gd name="connsiteX47" fmla="*/ 1328055 w 2077172"/>
                    <a:gd name="connsiteY47" fmla="*/ 12793 h 1795834"/>
                    <a:gd name="connsiteX48" fmla="*/ 1989548 w 2077172"/>
                    <a:gd name="connsiteY48" fmla="*/ 558122 h 1795834"/>
                    <a:gd name="connsiteX49" fmla="*/ 1995911 w 2077172"/>
                    <a:gd name="connsiteY49" fmla="*/ 682488 h 1795834"/>
                    <a:gd name="connsiteX50" fmla="*/ 1996401 w 2077172"/>
                    <a:gd name="connsiteY50" fmla="*/ 683704 h 1795834"/>
                    <a:gd name="connsiteX51" fmla="*/ 1988323 w 2077172"/>
                    <a:gd name="connsiteY51" fmla="*/ 730340 h 1795834"/>
                    <a:gd name="connsiteX52" fmla="*/ 1987343 w 2077172"/>
                    <a:gd name="connsiteY52" fmla="*/ 731313 h 1795834"/>
                    <a:gd name="connsiteX53" fmla="*/ 1968499 w 2077172"/>
                    <a:gd name="connsiteY53" fmla="*/ 822404 h 1795834"/>
                    <a:gd name="connsiteX54" fmla="*/ 1956508 w 2077172"/>
                    <a:gd name="connsiteY54" fmla="*/ 860785 h 1795834"/>
                    <a:gd name="connsiteX55" fmla="*/ 2028217 w 2077172"/>
                    <a:gd name="connsiteY55" fmla="*/ 1175594 h 1795834"/>
                    <a:gd name="connsiteX56" fmla="*/ 2028217 w 2077172"/>
                    <a:gd name="connsiteY56" fmla="*/ 1175594 h 1795834"/>
                    <a:gd name="connsiteX57" fmla="*/ 1771500 w 2077172"/>
                    <a:gd name="connsiteY57" fmla="*/ 1797926 h 1795834"/>
                    <a:gd name="connsiteX58" fmla="*/ 766657 w 2077172"/>
                    <a:gd name="connsiteY58" fmla="*/ 1098351 h 1795834"/>
                    <a:gd name="connsiteX59" fmla="*/ 746343 w 2077172"/>
                    <a:gd name="connsiteY59" fmla="*/ 1081832 h 1795834"/>
                    <a:gd name="connsiteX60" fmla="*/ 681003 w 2077172"/>
                    <a:gd name="connsiteY60" fmla="*/ 1031794 h 1795834"/>
                    <a:gd name="connsiteX61" fmla="*/ 670721 w 2077172"/>
                    <a:gd name="connsiteY61" fmla="*/ 1028876 h 1795834"/>
                    <a:gd name="connsiteX62" fmla="*/ 788925 w 2077172"/>
                    <a:gd name="connsiteY62" fmla="*/ 1063857 h 1795834"/>
                    <a:gd name="connsiteX63" fmla="*/ 766657 w 2077172"/>
                    <a:gd name="connsiteY63" fmla="*/ 1098351 h 179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077172" h="1795834">
                      <a:moveTo>
                        <a:pt x="1771500" y="1797926"/>
                      </a:moveTo>
                      <a:cubicBezTo>
                        <a:pt x="1726469" y="1798169"/>
                        <a:pt x="1663572" y="1785297"/>
                        <a:pt x="1630293" y="1761490"/>
                      </a:cubicBezTo>
                      <a:cubicBezTo>
                        <a:pt x="1589910" y="1747159"/>
                        <a:pt x="1551731" y="1707564"/>
                        <a:pt x="1555406" y="1662627"/>
                      </a:cubicBezTo>
                      <a:cubicBezTo>
                        <a:pt x="1473421" y="1666028"/>
                        <a:pt x="1369412" y="1667484"/>
                        <a:pt x="1288897" y="1632020"/>
                      </a:cubicBezTo>
                      <a:cubicBezTo>
                        <a:pt x="1256597" y="1617689"/>
                        <a:pt x="1226007" y="1600684"/>
                        <a:pt x="1206673" y="1569594"/>
                      </a:cubicBezTo>
                      <a:cubicBezTo>
                        <a:pt x="1205448" y="1567892"/>
                        <a:pt x="1207162" y="1565464"/>
                        <a:pt x="1209116" y="1566193"/>
                      </a:cubicBezTo>
                      <a:cubicBezTo>
                        <a:pt x="1293306" y="1596800"/>
                        <a:pt x="1381894" y="1610158"/>
                        <a:pt x="1474645" y="1601414"/>
                      </a:cubicBezTo>
                      <a:cubicBezTo>
                        <a:pt x="1561769" y="1600441"/>
                        <a:pt x="1644483" y="1586110"/>
                        <a:pt x="1710564" y="1528784"/>
                      </a:cubicBezTo>
                      <a:cubicBezTo>
                        <a:pt x="1850301" y="1386926"/>
                        <a:pt x="1818730" y="1252111"/>
                        <a:pt x="1823869" y="1069443"/>
                      </a:cubicBezTo>
                      <a:cubicBezTo>
                        <a:pt x="1823134" y="929530"/>
                        <a:pt x="1830967" y="784514"/>
                        <a:pt x="1860087" y="648483"/>
                      </a:cubicBezTo>
                      <a:cubicBezTo>
                        <a:pt x="1848341" y="627834"/>
                        <a:pt x="1827292" y="615688"/>
                        <a:pt x="1814572" y="596017"/>
                      </a:cubicBezTo>
                      <a:cubicBezTo>
                        <a:pt x="1808454" y="588729"/>
                        <a:pt x="1802820" y="580954"/>
                        <a:pt x="1797926" y="572450"/>
                      </a:cubicBezTo>
                      <a:cubicBezTo>
                        <a:pt x="1793033" y="566377"/>
                        <a:pt x="1788140" y="560791"/>
                        <a:pt x="1782022" y="554961"/>
                      </a:cubicBezTo>
                      <a:cubicBezTo>
                        <a:pt x="1766111" y="584115"/>
                        <a:pt x="1741883" y="616174"/>
                        <a:pt x="1708359" y="624679"/>
                      </a:cubicBezTo>
                      <a:cubicBezTo>
                        <a:pt x="1700036" y="624922"/>
                        <a:pt x="1692938" y="619335"/>
                        <a:pt x="1690495" y="611561"/>
                      </a:cubicBezTo>
                      <a:cubicBezTo>
                        <a:pt x="1681927" y="582413"/>
                        <a:pt x="1668711" y="554718"/>
                        <a:pt x="1651091" y="529941"/>
                      </a:cubicBezTo>
                      <a:cubicBezTo>
                        <a:pt x="1621480" y="578766"/>
                        <a:pt x="1574495" y="616661"/>
                        <a:pt x="1520167" y="634879"/>
                      </a:cubicBezTo>
                      <a:cubicBezTo>
                        <a:pt x="1513314" y="637310"/>
                        <a:pt x="1505481" y="634636"/>
                        <a:pt x="1501323" y="628806"/>
                      </a:cubicBezTo>
                      <a:cubicBezTo>
                        <a:pt x="1497648" y="624192"/>
                        <a:pt x="1496184" y="618120"/>
                        <a:pt x="1497648" y="612533"/>
                      </a:cubicBezTo>
                      <a:cubicBezTo>
                        <a:pt x="1507441" y="573909"/>
                        <a:pt x="1509394" y="533588"/>
                        <a:pt x="1503521" y="493991"/>
                      </a:cubicBezTo>
                      <a:cubicBezTo>
                        <a:pt x="1482723" y="508811"/>
                        <a:pt x="1461184" y="522901"/>
                        <a:pt x="1439651" y="535290"/>
                      </a:cubicBezTo>
                      <a:cubicBezTo>
                        <a:pt x="1409796" y="555447"/>
                        <a:pt x="1284004" y="655529"/>
                        <a:pt x="1256597" y="624436"/>
                      </a:cubicBezTo>
                      <a:cubicBezTo>
                        <a:pt x="1249254" y="606461"/>
                        <a:pt x="1267609" y="583385"/>
                        <a:pt x="1267609" y="563708"/>
                      </a:cubicBezTo>
                      <a:cubicBezTo>
                        <a:pt x="1267609" y="563465"/>
                        <a:pt x="1267609" y="563465"/>
                        <a:pt x="1267609" y="563222"/>
                      </a:cubicBezTo>
                      <a:cubicBezTo>
                        <a:pt x="1158462" y="704840"/>
                        <a:pt x="954114" y="848153"/>
                        <a:pt x="790885" y="919324"/>
                      </a:cubicBezTo>
                      <a:cubicBezTo>
                        <a:pt x="805810" y="934630"/>
                        <a:pt x="853046" y="988799"/>
                        <a:pt x="809484" y="994385"/>
                      </a:cubicBezTo>
                      <a:cubicBezTo>
                        <a:pt x="801406" y="994628"/>
                        <a:pt x="794063" y="989771"/>
                        <a:pt x="791130" y="982240"/>
                      </a:cubicBezTo>
                      <a:cubicBezTo>
                        <a:pt x="777914" y="947992"/>
                        <a:pt x="744628" y="921999"/>
                        <a:pt x="706211" y="915926"/>
                      </a:cubicBezTo>
                      <a:cubicBezTo>
                        <a:pt x="642090" y="925640"/>
                        <a:pt x="603666" y="994385"/>
                        <a:pt x="638911" y="1053896"/>
                      </a:cubicBezTo>
                      <a:cubicBezTo>
                        <a:pt x="650168" y="1075029"/>
                        <a:pt x="662894" y="1096162"/>
                        <a:pt x="669257" y="1119727"/>
                      </a:cubicBezTo>
                      <a:cubicBezTo>
                        <a:pt x="680513" y="1143045"/>
                        <a:pt x="659219" y="1230248"/>
                        <a:pt x="700338" y="1220775"/>
                      </a:cubicBezTo>
                      <a:cubicBezTo>
                        <a:pt x="722605" y="1236321"/>
                        <a:pt x="752461" y="1224176"/>
                        <a:pt x="774974" y="1214702"/>
                      </a:cubicBezTo>
                      <a:cubicBezTo>
                        <a:pt x="780118" y="1229279"/>
                        <a:pt x="773265" y="1246038"/>
                        <a:pt x="762738" y="1256484"/>
                      </a:cubicBezTo>
                      <a:cubicBezTo>
                        <a:pt x="815112" y="1329843"/>
                        <a:pt x="866262" y="1398829"/>
                        <a:pt x="931602" y="1456884"/>
                      </a:cubicBezTo>
                      <a:cubicBezTo>
                        <a:pt x="950201" y="1473643"/>
                        <a:pt x="977117" y="1489676"/>
                        <a:pt x="987890" y="1512265"/>
                      </a:cubicBezTo>
                      <a:cubicBezTo>
                        <a:pt x="1035365" y="1530000"/>
                        <a:pt x="1020189" y="1622790"/>
                        <a:pt x="1018480" y="1663843"/>
                      </a:cubicBezTo>
                      <a:cubicBezTo>
                        <a:pt x="1013581" y="1691048"/>
                        <a:pt x="991558" y="1710722"/>
                        <a:pt x="969045" y="1724810"/>
                      </a:cubicBezTo>
                      <a:cubicBezTo>
                        <a:pt x="963172" y="1728697"/>
                        <a:pt x="955584" y="1728697"/>
                        <a:pt x="949466" y="1725296"/>
                      </a:cubicBezTo>
                      <a:cubicBezTo>
                        <a:pt x="923524" y="1751046"/>
                        <a:pt x="882167" y="1759547"/>
                        <a:pt x="850106" y="1762948"/>
                      </a:cubicBezTo>
                      <a:cubicBezTo>
                        <a:pt x="811199" y="1775337"/>
                        <a:pt x="769591" y="1778009"/>
                        <a:pt x="729458" y="1770720"/>
                      </a:cubicBezTo>
                      <a:cubicBezTo>
                        <a:pt x="519727" y="1790154"/>
                        <a:pt x="288463" y="1783109"/>
                        <a:pt x="105899" y="1667484"/>
                      </a:cubicBezTo>
                      <a:cubicBezTo>
                        <a:pt x="-12305" y="1581253"/>
                        <a:pt x="-13775" y="1406600"/>
                        <a:pt x="27588" y="1279316"/>
                      </a:cubicBezTo>
                      <a:cubicBezTo>
                        <a:pt x="86075" y="1116326"/>
                        <a:pt x="172219" y="868803"/>
                        <a:pt x="349400" y="798842"/>
                      </a:cubicBezTo>
                      <a:lnTo>
                        <a:pt x="349400" y="798842"/>
                      </a:lnTo>
                      <a:cubicBezTo>
                        <a:pt x="352339" y="797870"/>
                        <a:pt x="355273" y="796903"/>
                        <a:pt x="357967" y="795930"/>
                      </a:cubicBezTo>
                      <a:cubicBezTo>
                        <a:pt x="370694" y="635365"/>
                        <a:pt x="432359" y="481359"/>
                        <a:pt x="525845" y="350434"/>
                      </a:cubicBezTo>
                      <a:cubicBezTo>
                        <a:pt x="591675" y="201290"/>
                        <a:pt x="724075" y="91252"/>
                        <a:pt x="882657" y="50926"/>
                      </a:cubicBezTo>
                      <a:cubicBezTo>
                        <a:pt x="1026062" y="9146"/>
                        <a:pt x="1180240" y="-12227"/>
                        <a:pt x="1328055" y="12793"/>
                      </a:cubicBezTo>
                      <a:cubicBezTo>
                        <a:pt x="1589420" y="-12470"/>
                        <a:pt x="2019404" y="270273"/>
                        <a:pt x="1989548" y="558122"/>
                      </a:cubicBezTo>
                      <a:cubicBezTo>
                        <a:pt x="1996401" y="599172"/>
                        <a:pt x="2001294" y="641195"/>
                        <a:pt x="1995911" y="682488"/>
                      </a:cubicBezTo>
                      <a:lnTo>
                        <a:pt x="1996401" y="683704"/>
                      </a:lnTo>
                      <a:cubicBezTo>
                        <a:pt x="1994196" y="699010"/>
                        <a:pt x="1991508" y="714554"/>
                        <a:pt x="1988323" y="730340"/>
                      </a:cubicBezTo>
                      <a:lnTo>
                        <a:pt x="1987343" y="731313"/>
                      </a:lnTo>
                      <a:cubicBezTo>
                        <a:pt x="1985635" y="761677"/>
                        <a:pt x="1967035" y="793985"/>
                        <a:pt x="1968499" y="822404"/>
                      </a:cubicBezTo>
                      <a:cubicBezTo>
                        <a:pt x="1964586" y="835765"/>
                        <a:pt x="1960672" y="848640"/>
                        <a:pt x="1956508" y="860785"/>
                      </a:cubicBezTo>
                      <a:cubicBezTo>
                        <a:pt x="1977557" y="966453"/>
                        <a:pt x="1997381" y="1072358"/>
                        <a:pt x="2028217" y="1175594"/>
                      </a:cubicBezTo>
                      <a:lnTo>
                        <a:pt x="2028217" y="1175594"/>
                      </a:lnTo>
                      <a:cubicBezTo>
                        <a:pt x="2117294" y="1435265"/>
                        <a:pt x="2126352" y="1777765"/>
                        <a:pt x="1771500" y="1797926"/>
                      </a:cubicBezTo>
                      <a:close/>
                      <a:moveTo>
                        <a:pt x="766657" y="1098351"/>
                      </a:moveTo>
                      <a:cubicBezTo>
                        <a:pt x="756865" y="1098594"/>
                        <a:pt x="748058" y="1091305"/>
                        <a:pt x="746343" y="1081832"/>
                      </a:cubicBezTo>
                      <a:cubicBezTo>
                        <a:pt x="738265" y="1052684"/>
                        <a:pt x="711594" y="1032280"/>
                        <a:pt x="681003" y="1031794"/>
                      </a:cubicBezTo>
                      <a:cubicBezTo>
                        <a:pt x="677819" y="1031308"/>
                        <a:pt x="666807" y="1034952"/>
                        <a:pt x="670721" y="1028876"/>
                      </a:cubicBezTo>
                      <a:cubicBezTo>
                        <a:pt x="710859" y="1001917"/>
                        <a:pt x="769101" y="1020864"/>
                        <a:pt x="788925" y="1063857"/>
                      </a:cubicBezTo>
                      <a:cubicBezTo>
                        <a:pt x="797983" y="1079646"/>
                        <a:pt x="784277" y="1098837"/>
                        <a:pt x="766657" y="1098351"/>
                      </a:cubicBezTo>
                      <a:close/>
                    </a:path>
                  </a:pathLst>
                </a:custGeom>
                <a:solidFill>
                  <a:srgbClr val="000000"/>
                </a:solidFill>
                <a:ln w="24454" cap="flat">
                  <a:noFill/>
                  <a:prstDash val="solid"/>
                  <a:miter/>
                </a:ln>
              </p:spPr>
              <p:txBody>
                <a:bodyPr rtlCol="0" anchor="ctr"/>
                <a:lstStyle/>
                <a:p>
                  <a:endParaRPr lang="en-GB"/>
                </a:p>
              </p:txBody>
            </p:sp>
          </p:grpSp>
        </p:grpSp>
        <p:pic>
          <p:nvPicPr>
            <p:cNvPr id="9" name="Graphic 8" descr="A confused face">
              <a:extLst>
                <a:ext uri="{FF2B5EF4-FFF2-40B4-BE49-F238E27FC236}">
                  <a16:creationId xmlns:a16="http://schemas.microsoft.com/office/drawing/2014/main" id="{D0374C78-E4B8-C1A6-0103-04FF2EDBF2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6289" y="1813049"/>
              <a:ext cx="736715" cy="920894"/>
            </a:xfrm>
            <a:prstGeom prst="rect">
              <a:avLst/>
            </a:prstGeom>
          </p:spPr>
        </p:pic>
      </p:grpSp>
      <p:sp>
        <p:nvSpPr>
          <p:cNvPr id="17" name="Thought Bubble: Cloud 16">
            <a:extLst>
              <a:ext uri="{FF2B5EF4-FFF2-40B4-BE49-F238E27FC236}">
                <a16:creationId xmlns:a16="http://schemas.microsoft.com/office/drawing/2014/main" id="{E7CD7246-C455-4468-4EC3-EC2B6E1626CE}"/>
              </a:ext>
            </a:extLst>
          </p:cNvPr>
          <p:cNvSpPr/>
          <p:nvPr/>
        </p:nvSpPr>
        <p:spPr>
          <a:xfrm>
            <a:off x="1954530" y="1750371"/>
            <a:ext cx="5520842" cy="2490159"/>
          </a:xfrm>
          <a:prstGeom prst="cloudCallout">
            <a:avLst>
              <a:gd name="adj1" fmla="val 73610"/>
              <a:gd name="adj2" fmla="val -4567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Is this a Hate Incident or Hate Crime or neither?</a:t>
            </a:r>
          </a:p>
        </p:txBody>
      </p:sp>
      <p:sp>
        <p:nvSpPr>
          <p:cNvPr id="2" name="TextBox 1">
            <a:extLst>
              <a:ext uri="{FF2B5EF4-FFF2-40B4-BE49-F238E27FC236}">
                <a16:creationId xmlns:a16="http://schemas.microsoft.com/office/drawing/2014/main" id="{0EE188BA-1241-8FD7-6337-B4C5910B7A9E}"/>
              </a:ext>
            </a:extLst>
          </p:cNvPr>
          <p:cNvSpPr txBox="1"/>
          <p:nvPr/>
        </p:nvSpPr>
        <p:spPr>
          <a:xfrm>
            <a:off x="4205734" y="5092972"/>
            <a:ext cx="4090666" cy="584775"/>
          </a:xfrm>
          <a:prstGeom prst="rect">
            <a:avLst/>
          </a:prstGeom>
          <a:noFill/>
        </p:spPr>
        <p:txBody>
          <a:bodyPr wrap="square" rtlCol="0">
            <a:spAutoFit/>
          </a:bodyPr>
          <a:lstStyle/>
          <a:p>
            <a:r>
              <a:rPr lang="en-GB" sz="3200" b="1" dirty="0"/>
              <a:t>It’s a hate incident</a:t>
            </a:r>
          </a:p>
        </p:txBody>
      </p:sp>
      <p:pic>
        <p:nvPicPr>
          <p:cNvPr id="3" name="slide 9">
            <a:hlinkClick r:id="" action="ppaction://media"/>
            <a:extLst>
              <a:ext uri="{FF2B5EF4-FFF2-40B4-BE49-F238E27FC236}">
                <a16:creationId xmlns:a16="http://schemas.microsoft.com/office/drawing/2014/main" id="{6739DC1A-1232-1F46-D101-5B8AE9335E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05930097"/>
      </p:ext>
    </p:extLst>
  </p:cSld>
  <p:clrMapOvr>
    <a:masterClrMapping/>
  </p:clrMapOvr>
  <mc:AlternateContent xmlns:mc="http://schemas.openxmlformats.org/markup-compatibility/2006" xmlns:p14="http://schemas.microsoft.com/office/powerpoint/2010/main">
    <mc:Choice Requires="p14">
      <p:transition p14:dur="250" advTm="13376">
        <p:fade/>
      </p:transition>
    </mc:Choice>
    <mc:Fallback xmlns="">
      <p:transition advTm="133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1.9"/>
</p:tagLst>
</file>

<file path=ppt/tags/tag2.xml><?xml version="1.0" encoding="utf-8"?>
<p:tagLst xmlns:a="http://schemas.openxmlformats.org/drawingml/2006/main" xmlns:r="http://schemas.openxmlformats.org/officeDocument/2006/relationships" xmlns:p="http://schemas.openxmlformats.org/presentationml/2006/main">
  <p:tag name="TIMING" val="|1.9|1.9"/>
</p:tagLst>
</file>

<file path=ppt/tags/tag3.xml><?xml version="1.0" encoding="utf-8"?>
<p:tagLst xmlns:a="http://schemas.openxmlformats.org/drawingml/2006/main" xmlns:r="http://schemas.openxmlformats.org/officeDocument/2006/relationships" xmlns:p="http://schemas.openxmlformats.org/presentationml/2006/main">
  <p:tag name="TIMING" val="|11.9|1.5|5.5|8.2"/>
</p:tagLst>
</file>

<file path=ppt/tags/tag4.xml><?xml version="1.0" encoding="utf-8"?>
<p:tagLst xmlns:a="http://schemas.openxmlformats.org/drawingml/2006/main" xmlns:r="http://schemas.openxmlformats.org/officeDocument/2006/relationships" xmlns:p="http://schemas.openxmlformats.org/presentationml/2006/main">
  <p:tag name="TIMING" val="|19.3|0.6|9.9|7.4|12|6.7"/>
</p:tagLst>
</file>

<file path=ppt/tags/tag5.xml><?xml version="1.0" encoding="utf-8"?>
<p:tagLst xmlns:a="http://schemas.openxmlformats.org/drawingml/2006/main" xmlns:r="http://schemas.openxmlformats.org/officeDocument/2006/relationships" xmlns:p="http://schemas.openxmlformats.org/presentationml/2006/main">
  <p:tag name="TIMING" val="|3.4|0.7|0.8|12.7"/>
</p:tagLst>
</file>

<file path=ppt/tags/tag6.xml><?xml version="1.0" encoding="utf-8"?>
<p:tagLst xmlns:a="http://schemas.openxmlformats.org/drawingml/2006/main" xmlns:r="http://schemas.openxmlformats.org/officeDocument/2006/relationships" xmlns:p="http://schemas.openxmlformats.org/presentationml/2006/main">
  <p:tag name="TIMING" val="|3.4|0.7|0.8|12.7"/>
</p:tagLst>
</file>

<file path=ppt/tags/tag7.xml><?xml version="1.0" encoding="utf-8"?>
<p:tagLst xmlns:a="http://schemas.openxmlformats.org/drawingml/2006/main" xmlns:r="http://schemas.openxmlformats.org/officeDocument/2006/relationships" xmlns:p="http://schemas.openxmlformats.org/presentationml/2006/main">
  <p:tag name="TIMING" val="|10.4|12.9|14|7.3|9.4|6.7"/>
</p:tagLst>
</file>

<file path=ppt/tags/tag8.xml><?xml version="1.0" encoding="utf-8"?>
<p:tagLst xmlns:a="http://schemas.openxmlformats.org/drawingml/2006/main" xmlns:r="http://schemas.openxmlformats.org/officeDocument/2006/relationships" xmlns:p="http://schemas.openxmlformats.org/presentationml/2006/main">
  <p:tag name="TIMING" val="|10.4|12.9|14|7.3|9.4|6.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ining presentation">
  <a:themeElements>
    <a:clrScheme name="Custom 3">
      <a:dk1>
        <a:sysClr val="windowText" lastClr="000000"/>
      </a:dk1>
      <a:lt1>
        <a:sysClr val="window" lastClr="FFFFFF"/>
      </a:lt1>
      <a:dk2>
        <a:srgbClr val="056E9F"/>
      </a:dk2>
      <a:lt2>
        <a:srgbClr val="51C3F9"/>
      </a:lt2>
      <a:accent1>
        <a:srgbClr val="99CB38"/>
      </a:accent1>
      <a:accent2>
        <a:srgbClr val="63A537"/>
      </a:accent2>
      <a:accent3>
        <a:srgbClr val="63A537"/>
      </a:accent3>
      <a:accent4>
        <a:srgbClr val="99CB38"/>
      </a:accent4>
      <a:accent5>
        <a:srgbClr val="00B0F0"/>
      </a:accent5>
      <a:accent6>
        <a:srgbClr val="00487E"/>
      </a:accent6>
      <a:hlink>
        <a:srgbClr val="002060"/>
      </a:hlink>
      <a:folHlink>
        <a:srgbClr val="056E9F"/>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Office_16224345_TF03460604.potx" id="{E7E0BD26-C043-45F4-96D1-04BA13E49D2C}" vid="{5436AFAD-CFB0-446B-836C-C3E13AB52501}"/>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orce Document" ma:contentTypeID="0x010100F27C9619FA46FE41A4759CAFBE5D734A008B2FB69E7E340444BB91321B178BF437" ma:contentTypeVersion="13" ma:contentTypeDescription="Create a new document." ma:contentTypeScope="" ma:versionID="4891bd7b1f20b3ce17b06834f23831bc">
  <xsd:schema xmlns:xsd="http://www.w3.org/2001/XMLSchema" xmlns:xs="http://www.w3.org/2001/XMLSchema" xmlns:p="http://schemas.microsoft.com/office/2006/metadata/properties" xmlns:ns2="ac7728ae-773c-4a4a-a059-add593acc652" xmlns:ns3="397e2c76-ad41-4216-a835-d536201f7c69" targetNamespace="http://schemas.microsoft.com/office/2006/metadata/properties" ma:root="true" ma:fieldsID="a6da4d2053d077ed2bd1988a683bc5f5" ns2:_="" ns3:_="">
    <xsd:import namespace="ac7728ae-773c-4a4a-a059-add593acc652"/>
    <xsd:import namespace="397e2c76-ad41-4216-a835-d536201f7c69"/>
    <xsd:element name="properties">
      <xsd:complexType>
        <xsd:sequence>
          <xsd:element name="documentManagement">
            <xsd:complexType>
              <xsd:all>
                <xsd:element ref="ns2:_dlc_DocId" minOccurs="0"/>
                <xsd:element ref="ns2:_dlc_DocIdUrl" minOccurs="0"/>
                <xsd:element ref="ns2:_dlc_DocIdPersistId" minOccurs="0"/>
                <xsd:element ref="ns2:o0c927439fd84177a81e09aa9e01f5a8" minOccurs="0"/>
                <xsd:element ref="ns2:TaxCatchAll" minOccurs="0"/>
                <xsd:element ref="ns2:TaxCatchAllLabel"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3:MediaServiceDateTaken"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7728ae-773c-4a4a-a059-add593acc65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o0c927439fd84177a81e09aa9e01f5a8" ma:index="11" nillable="true" ma:taxonomy="true" ma:internalName="o0c927439fd84177a81e09aa9e01f5a8" ma:taxonomyFieldName="ForceDepartment" ma:displayName="Department" ma:fieldId="{80c92743-9fd8-4177-a81e-09aa9e01f5a8}" ma:sspId="da724a42-61fa-4bda-b565-a747fb8ee79c" ma:termSetId="82bed8ce-cc47-44cc-88d0-6118cbe60a74"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16ab269a-97ee-4ebe-9919-072a9fb3e6fc}" ma:internalName="TaxCatchAll" ma:showField="CatchAllData" ma:web="ac7728ae-773c-4a4a-a059-add593acc652">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16ab269a-97ee-4ebe-9919-072a9fb3e6fc}" ma:internalName="TaxCatchAllLabel" ma:readOnly="true" ma:showField="CatchAllDataLabel" ma:web="ac7728ae-773c-4a4a-a059-add593acc6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97e2c76-ad41-4216-a835-d536201f7c69"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a724a42-61fa-4bda-b565-a747fb8ee79c"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ac7728ae-773c-4a4a-a059-add593acc652">CWKNCC6FT737-1792512125-5695</_dlc_DocId>
    <_dlc_DocIdUrl xmlns="ac7728ae-773c-4a4a-a059-add593acc652">
      <Url>https://bchpolice.sharepoint.com/sites/teamhorgpyd/_layouts/15/DocIdRedir.aspx?ID=CWKNCC6FT737-1792512125-5695</Url>
      <Description>CWKNCC6FT737-1792512125-5695</Description>
    </_dlc_DocIdUrl>
    <lcf76f155ced4ddcb4097134ff3c332f xmlns="397e2c76-ad41-4216-a835-d536201f7c69">
      <Terms xmlns="http://schemas.microsoft.com/office/infopath/2007/PartnerControls"/>
    </lcf76f155ced4ddcb4097134ff3c332f>
    <TaxCatchAll xmlns="ac7728ae-773c-4a4a-a059-add593acc652" xsi:nil="true"/>
    <o0c927439fd84177a81e09aa9e01f5a8 xmlns="ac7728ae-773c-4a4a-a059-add593acc652">
      <Terms xmlns="http://schemas.microsoft.com/office/infopath/2007/PartnerControls"/>
    </o0c927439fd84177a81e09aa9e01f5a8>
    <MediaLengthInSeconds xmlns="397e2c76-ad41-4216-a835-d536201f7c69" xsi:nil="true"/>
  </documentManagement>
</p:properties>
</file>

<file path=customXml/itemProps1.xml><?xml version="1.0" encoding="utf-8"?>
<ds:datastoreItem xmlns:ds="http://schemas.openxmlformats.org/officeDocument/2006/customXml" ds:itemID="{83EE375C-53FF-4633-9A39-285240FF59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7728ae-773c-4a4a-a059-add593acc652"/>
    <ds:schemaRef ds:uri="397e2c76-ad41-4216-a835-d536201f7c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F5124E-68C3-408D-A469-03AFF24CC936}">
  <ds:schemaRefs>
    <ds:schemaRef ds:uri="http://schemas.microsoft.com/sharepoint/events"/>
  </ds:schemaRefs>
</ds:datastoreItem>
</file>

<file path=customXml/itemProps3.xml><?xml version="1.0" encoding="utf-8"?>
<ds:datastoreItem xmlns:ds="http://schemas.openxmlformats.org/officeDocument/2006/customXml" ds:itemID="{7E28B584-E7FD-4D1C-8236-AF562FF17182}">
  <ds:schemaRefs>
    <ds:schemaRef ds:uri="http://schemas.microsoft.com/sharepoint/v3/contenttype/forms"/>
  </ds:schemaRefs>
</ds:datastoreItem>
</file>

<file path=customXml/itemProps4.xml><?xml version="1.0" encoding="utf-8"?>
<ds:datastoreItem xmlns:ds="http://schemas.openxmlformats.org/officeDocument/2006/customXml" ds:itemID="{EE152DA6-8F73-4AB5-B91E-5D8276567484}">
  <ds:schemaRefs>
    <ds:schemaRef ds:uri="http://purl.org/dc/elements/1.1/"/>
    <ds:schemaRef ds:uri="http://schemas.microsoft.com/office/2006/metadata/properties"/>
    <ds:schemaRef ds:uri="ac7728ae-773c-4a4a-a059-add593acc652"/>
    <ds:schemaRef ds:uri="http://purl.org/dc/dcmitype/"/>
    <ds:schemaRef ds:uri="http://www.w3.org/XML/1998/namespac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397e2c76-ad41-4216-a835-d536201f7c69"/>
  </ds:schemaRefs>
</ds:datastoreItem>
</file>

<file path=docProps/app.xml><?xml version="1.0" encoding="utf-8"?>
<Properties xmlns="http://schemas.openxmlformats.org/officeDocument/2006/extended-properties" xmlns:vt="http://schemas.openxmlformats.org/officeDocument/2006/docPropsVTypes">
  <Template>Training presentation</Template>
  <TotalTime>1073</TotalTime>
  <Words>1832</Words>
  <Application>Microsoft Office PowerPoint</Application>
  <PresentationFormat>Widescreen</PresentationFormat>
  <Paragraphs>143</Paragraphs>
  <Slides>14</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Georgia</vt:lpstr>
      <vt:lpstr>Times New Roman</vt:lpstr>
      <vt:lpstr>Wingdings 2</vt:lpstr>
      <vt:lpstr>Training presentation</vt:lpstr>
      <vt:lpstr>Hate Incidents in Schools</vt:lpstr>
      <vt:lpstr>Introduction</vt:lpstr>
      <vt:lpstr>Hostility or prejudice because of someone’s:</vt:lpstr>
      <vt:lpstr>What is a hate crime?</vt:lpstr>
      <vt:lpstr>Identifiable group of people </vt:lpstr>
      <vt:lpstr>What is a hate incident?</vt:lpstr>
      <vt:lpstr>What is a hate incident?</vt:lpstr>
      <vt:lpstr>PowerPoint Presentation</vt:lpstr>
      <vt:lpstr>PowerPoint Presentation</vt:lpstr>
      <vt:lpstr>Incidents in schools</vt:lpstr>
      <vt:lpstr>Incidents in schools</vt:lpstr>
      <vt:lpstr>Next steps…</vt:lpstr>
      <vt:lpstr>PowerPoint Presentation</vt:lpstr>
      <vt:lpstr>Hate Incidents in Schools</vt:lpstr>
    </vt:vector>
  </TitlesOfParts>
  <Company>BCH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Hate Incidents in Schools</dc:title>
  <dc:creator>ACHILLEOS, Nicolas 2865</dc:creator>
  <cp:lastModifiedBy>WINSPEAR, Fiona 8873</cp:lastModifiedBy>
  <cp:revision>7</cp:revision>
  <dcterms:created xsi:type="dcterms:W3CDTF">2024-06-07T08:14:28Z</dcterms:created>
  <dcterms:modified xsi:type="dcterms:W3CDTF">2024-10-29T13:29:06Z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8b5aee8-5735-4353-85b0-06b0f114040f_Enabled">
    <vt:lpwstr>true</vt:lpwstr>
  </property>
  <property fmtid="{D5CDD505-2E9C-101B-9397-08002B2CF9AE}" pid="3" name="MSIP_Label_b8b5aee8-5735-4353-85b0-06b0f114040f_SetDate">
    <vt:lpwstr>2024-06-07T09:51:43Z</vt:lpwstr>
  </property>
  <property fmtid="{D5CDD505-2E9C-101B-9397-08002B2CF9AE}" pid="4" name="MSIP_Label_b8b5aee8-5735-4353-85b0-06b0f114040f_Method">
    <vt:lpwstr>Standard</vt:lpwstr>
  </property>
  <property fmtid="{D5CDD505-2E9C-101B-9397-08002B2CF9AE}" pid="5" name="MSIP_Label_b8b5aee8-5735-4353-85b0-06b0f114040f_Name">
    <vt:lpwstr>b8b5aee8-5735-4353-85b0-06b0f114040f</vt:lpwstr>
  </property>
  <property fmtid="{D5CDD505-2E9C-101B-9397-08002B2CF9AE}" pid="6" name="MSIP_Label_b8b5aee8-5735-4353-85b0-06b0f114040f_SiteId">
    <vt:lpwstr>a3c59d1b-b8f1-4299-9d6a-39ad8f570422</vt:lpwstr>
  </property>
  <property fmtid="{D5CDD505-2E9C-101B-9397-08002B2CF9AE}" pid="7" name="MSIP_Label_b8b5aee8-5735-4353-85b0-06b0f114040f_ActionId">
    <vt:lpwstr>63a90a36-70be-4508-ac21-c62072a2c1bc</vt:lpwstr>
  </property>
  <property fmtid="{D5CDD505-2E9C-101B-9397-08002B2CF9AE}" pid="8" name="MSIP_Label_b8b5aee8-5735-4353-85b0-06b0f114040f_ContentBits">
    <vt:lpwstr>0</vt:lpwstr>
  </property>
  <property fmtid="{D5CDD505-2E9C-101B-9397-08002B2CF9AE}" pid="9" name="ContentTypeId">
    <vt:lpwstr>0x010100F27C9619FA46FE41A4759CAFBE5D734A008B2FB69E7E340444BB91321B178BF437</vt:lpwstr>
  </property>
  <property fmtid="{D5CDD505-2E9C-101B-9397-08002B2CF9AE}" pid="10" name="ForceDepartment">
    <vt:lpwstr/>
  </property>
  <property fmtid="{D5CDD505-2E9C-101B-9397-08002B2CF9AE}" pid="11" name="MediaServiceImageTags">
    <vt:lpwstr/>
  </property>
  <property fmtid="{D5CDD505-2E9C-101B-9397-08002B2CF9AE}" pid="12" name="_dlc_DocIdItemGuid">
    <vt:lpwstr>3cb87f87-8db2-4004-98eb-aafdddd37f89</vt:lpwstr>
  </property>
  <property fmtid="{D5CDD505-2E9C-101B-9397-08002B2CF9AE}" pid="13" name="Order">
    <vt:lpwstr>670300.000000000</vt:lpwstr>
  </property>
  <property fmtid="{D5CDD505-2E9C-101B-9397-08002B2CF9AE}" pid="14" name="xd_ProgID">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TriggerFlowInfo">
    <vt:lpwstr/>
  </property>
  <property fmtid="{D5CDD505-2E9C-101B-9397-08002B2CF9AE}" pid="19" name="xd_Signature">
    <vt:lpwstr/>
  </property>
</Properties>
</file>